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78" r:id="rId2"/>
    <p:sldId id="279" r:id="rId3"/>
    <p:sldId id="303" r:id="rId4"/>
    <p:sldId id="304" r:id="rId5"/>
    <p:sldId id="293" r:id="rId6"/>
    <p:sldId id="274" r:id="rId7"/>
    <p:sldId id="305" r:id="rId8"/>
    <p:sldId id="306" r:id="rId9"/>
    <p:sldId id="311" r:id="rId10"/>
    <p:sldId id="296" r:id="rId11"/>
    <p:sldId id="288" r:id="rId12"/>
    <p:sldId id="312" r:id="rId13"/>
    <p:sldId id="314" r:id="rId14"/>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900"/>
    <a:srgbClr val="0563C1"/>
    <a:srgbClr val="3D3935"/>
    <a:srgbClr val="00B0CA"/>
    <a:srgbClr val="BED600"/>
    <a:srgbClr val="FFD100"/>
    <a:srgbClr val="0050B5"/>
    <a:srgbClr val="511E84"/>
    <a:srgbClr val="E31C79"/>
    <a:srgbClr val="D500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96" autoAdjust="0"/>
    <p:restoredTop sz="95441" autoAdjust="0"/>
  </p:normalViewPr>
  <p:slideViewPr>
    <p:cSldViewPr snapToGrid="0" snapToObjects="1">
      <p:cViewPr varScale="1">
        <p:scale>
          <a:sx n="62" d="100"/>
          <a:sy n="62" d="100"/>
        </p:scale>
        <p:origin x="10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58D894-21D1-4FC7-B555-7A2E5768CACB}" type="doc">
      <dgm:prSet loTypeId="urn:microsoft.com/office/officeart/2005/8/layout/cycle2" loCatId="cycle" qsTypeId="urn:microsoft.com/office/officeart/2005/8/quickstyle/simple5" qsCatId="simple" csTypeId="urn:microsoft.com/office/officeart/2005/8/colors/colorful1" csCatId="colorful" phldr="1"/>
      <dgm:spPr/>
      <dgm:t>
        <a:bodyPr/>
        <a:lstStyle/>
        <a:p>
          <a:endParaRPr lang="es-ES"/>
        </a:p>
      </dgm:t>
    </dgm:pt>
    <dgm:pt modelId="{177754AD-60F7-44A9-962C-73420521E02A}">
      <dgm:prSet phldrT="[Texto]"/>
      <dgm:spPr/>
      <dgm:t>
        <a:bodyPr/>
        <a:lstStyle/>
        <a:p>
          <a:r>
            <a:rPr lang="es-ES" b="1" dirty="0" smtClean="0">
              <a:solidFill>
                <a:schemeClr val="tx2">
                  <a:lumMod val="65000"/>
                  <a:lumOff val="35000"/>
                </a:schemeClr>
              </a:solidFill>
            </a:rPr>
            <a:t>Representante legal.</a:t>
          </a:r>
          <a:endParaRPr lang="es-ES" b="1" dirty="0">
            <a:solidFill>
              <a:schemeClr val="tx2">
                <a:lumMod val="65000"/>
                <a:lumOff val="35000"/>
              </a:schemeClr>
            </a:solidFill>
          </a:endParaRPr>
        </a:p>
      </dgm:t>
    </dgm:pt>
    <dgm:pt modelId="{091027BA-729D-4017-8E62-24F282D68CE1}" type="parTrans" cxnId="{216801F1-5BF5-4227-AE49-9461D5C741A3}">
      <dgm:prSet/>
      <dgm:spPr/>
      <dgm:t>
        <a:bodyPr/>
        <a:lstStyle/>
        <a:p>
          <a:endParaRPr lang="es-ES"/>
        </a:p>
      </dgm:t>
    </dgm:pt>
    <dgm:pt modelId="{D73FC21B-D99D-4FD7-9764-12853A183589}" type="sibTrans" cxnId="{216801F1-5BF5-4227-AE49-9461D5C741A3}">
      <dgm:prSet/>
      <dgm:spPr/>
      <dgm:t>
        <a:bodyPr/>
        <a:lstStyle/>
        <a:p>
          <a:endParaRPr lang="es-ES"/>
        </a:p>
      </dgm:t>
    </dgm:pt>
    <dgm:pt modelId="{6627FEFA-7994-450A-8408-C918D2FF7D8F}">
      <dgm:prSet phldrT="[Texto]"/>
      <dgm:spPr>
        <a:solidFill>
          <a:srgbClr val="3D3935"/>
        </a:solidFill>
      </dgm:spPr>
      <dgm:t>
        <a:bodyPr/>
        <a:lstStyle/>
        <a:p>
          <a:r>
            <a:rPr lang="es-ES" b="1" dirty="0" smtClean="0">
              <a:solidFill>
                <a:schemeClr val="bg1"/>
              </a:solidFill>
            </a:rPr>
            <a:t>Oficial de cumplimiento.</a:t>
          </a:r>
          <a:endParaRPr lang="es-ES" b="1" dirty="0">
            <a:solidFill>
              <a:schemeClr val="bg1"/>
            </a:solidFill>
          </a:endParaRPr>
        </a:p>
      </dgm:t>
    </dgm:pt>
    <dgm:pt modelId="{9FB71C9F-713E-42F1-A2E0-F71464E52D8E}" type="parTrans" cxnId="{66DB6BB8-2546-4B79-B97D-FAC8E597C320}">
      <dgm:prSet/>
      <dgm:spPr/>
      <dgm:t>
        <a:bodyPr/>
        <a:lstStyle/>
        <a:p>
          <a:endParaRPr lang="es-ES"/>
        </a:p>
      </dgm:t>
    </dgm:pt>
    <dgm:pt modelId="{446523B7-9D14-43B9-8D2E-5E8AE3B2C7DA}" type="sibTrans" cxnId="{66DB6BB8-2546-4B79-B97D-FAC8E597C320}">
      <dgm:prSet/>
      <dgm:spPr/>
      <dgm:t>
        <a:bodyPr/>
        <a:lstStyle/>
        <a:p>
          <a:endParaRPr lang="es-ES"/>
        </a:p>
      </dgm:t>
    </dgm:pt>
    <dgm:pt modelId="{C9478BB6-B071-4B74-AB69-48216641FC08}">
      <dgm:prSet phldrT="[Texto]"/>
      <dgm:spPr/>
      <dgm:t>
        <a:bodyPr/>
        <a:lstStyle/>
        <a:p>
          <a:r>
            <a:rPr lang="es-ES" b="1" dirty="0" smtClean="0">
              <a:solidFill>
                <a:schemeClr val="tx2">
                  <a:lumMod val="65000"/>
                  <a:lumOff val="35000"/>
                </a:schemeClr>
              </a:solidFill>
            </a:rPr>
            <a:t>Colaboradores AUNA.</a:t>
          </a:r>
          <a:endParaRPr lang="es-ES" b="1" dirty="0">
            <a:solidFill>
              <a:schemeClr val="tx2">
                <a:lumMod val="65000"/>
                <a:lumOff val="35000"/>
              </a:schemeClr>
            </a:solidFill>
          </a:endParaRPr>
        </a:p>
      </dgm:t>
    </dgm:pt>
    <dgm:pt modelId="{31DD5A1F-F41F-4769-AD12-6894D477C632}" type="parTrans" cxnId="{DFB12123-23C5-43B6-A3E2-4806A636B760}">
      <dgm:prSet/>
      <dgm:spPr/>
      <dgm:t>
        <a:bodyPr/>
        <a:lstStyle/>
        <a:p>
          <a:endParaRPr lang="es-ES"/>
        </a:p>
      </dgm:t>
    </dgm:pt>
    <dgm:pt modelId="{5F3E9619-9164-4F8B-B0F4-49125640731F}" type="sibTrans" cxnId="{DFB12123-23C5-43B6-A3E2-4806A636B760}">
      <dgm:prSet/>
      <dgm:spPr/>
      <dgm:t>
        <a:bodyPr/>
        <a:lstStyle/>
        <a:p>
          <a:endParaRPr lang="es-ES"/>
        </a:p>
      </dgm:t>
    </dgm:pt>
    <dgm:pt modelId="{0B05F347-7FF4-457A-A3A8-7C881B330FA1}">
      <dgm:prSet phldrT="[Texto]"/>
      <dgm:spPr/>
      <dgm:t>
        <a:bodyPr/>
        <a:lstStyle/>
        <a:p>
          <a:r>
            <a:rPr lang="es-ES" b="1" dirty="0" smtClean="0">
              <a:solidFill>
                <a:schemeClr val="tx2">
                  <a:lumMod val="65000"/>
                  <a:lumOff val="35000"/>
                </a:schemeClr>
              </a:solidFill>
            </a:rPr>
            <a:t>Contrapartes (Empresas proveedores de bienes y servicios y contratistas</a:t>
          </a:r>
          <a:r>
            <a:rPr lang="es-ES" dirty="0" smtClean="0">
              <a:solidFill>
                <a:schemeClr val="tx2">
                  <a:lumMod val="65000"/>
                  <a:lumOff val="35000"/>
                </a:schemeClr>
              </a:solidFill>
            </a:rPr>
            <a:t>).</a:t>
          </a:r>
          <a:endParaRPr lang="es-ES" dirty="0">
            <a:solidFill>
              <a:schemeClr val="tx2">
                <a:lumMod val="65000"/>
                <a:lumOff val="35000"/>
              </a:schemeClr>
            </a:solidFill>
          </a:endParaRPr>
        </a:p>
      </dgm:t>
    </dgm:pt>
    <dgm:pt modelId="{92EF1EA9-1A48-4993-9D96-9F0C6D45F4D7}" type="parTrans" cxnId="{909397E6-1734-42B4-8BDF-CC0F3C4794A2}">
      <dgm:prSet/>
      <dgm:spPr/>
      <dgm:t>
        <a:bodyPr/>
        <a:lstStyle/>
        <a:p>
          <a:endParaRPr lang="es-ES"/>
        </a:p>
      </dgm:t>
    </dgm:pt>
    <dgm:pt modelId="{97E50AFD-FB18-470B-9038-220AB6BC4D3E}" type="sibTrans" cxnId="{909397E6-1734-42B4-8BDF-CC0F3C4794A2}">
      <dgm:prSet/>
      <dgm:spPr/>
      <dgm:t>
        <a:bodyPr/>
        <a:lstStyle/>
        <a:p>
          <a:endParaRPr lang="es-ES"/>
        </a:p>
      </dgm:t>
    </dgm:pt>
    <dgm:pt modelId="{0EBFECAF-A91B-4C7B-8E08-C35A736C9055}">
      <dgm:prSet phldrT="[Texto]"/>
      <dgm:spPr>
        <a:solidFill>
          <a:srgbClr val="3D3935"/>
        </a:solidFill>
      </dgm:spPr>
      <dgm:t>
        <a:bodyPr/>
        <a:lstStyle/>
        <a:p>
          <a:r>
            <a:rPr lang="es-ES" b="1" dirty="0" smtClean="0">
              <a:solidFill>
                <a:schemeClr val="bg1"/>
              </a:solidFill>
            </a:rPr>
            <a:t>Junta directiva.</a:t>
          </a:r>
          <a:endParaRPr lang="es-ES" b="1" dirty="0">
            <a:solidFill>
              <a:schemeClr val="bg1"/>
            </a:solidFill>
          </a:endParaRPr>
        </a:p>
      </dgm:t>
    </dgm:pt>
    <dgm:pt modelId="{857FB45E-9EFB-4B68-837C-A4F5BA440A26}" type="parTrans" cxnId="{545B9511-1C72-4171-81C0-F9658ED59ACA}">
      <dgm:prSet/>
      <dgm:spPr/>
      <dgm:t>
        <a:bodyPr/>
        <a:lstStyle/>
        <a:p>
          <a:endParaRPr lang="es-ES"/>
        </a:p>
      </dgm:t>
    </dgm:pt>
    <dgm:pt modelId="{BD12BAF9-1458-4308-9C8F-D3F595996192}" type="sibTrans" cxnId="{545B9511-1C72-4171-81C0-F9658ED59ACA}">
      <dgm:prSet/>
      <dgm:spPr/>
      <dgm:t>
        <a:bodyPr/>
        <a:lstStyle/>
        <a:p>
          <a:endParaRPr lang="es-ES"/>
        </a:p>
      </dgm:t>
    </dgm:pt>
    <dgm:pt modelId="{0AD27A25-B0A8-4000-84A4-992272820CEF}" type="pres">
      <dgm:prSet presAssocID="{3F58D894-21D1-4FC7-B555-7A2E5768CACB}" presName="cycle" presStyleCnt="0">
        <dgm:presLayoutVars>
          <dgm:dir/>
          <dgm:resizeHandles val="exact"/>
        </dgm:presLayoutVars>
      </dgm:prSet>
      <dgm:spPr/>
      <dgm:t>
        <a:bodyPr/>
        <a:lstStyle/>
        <a:p>
          <a:endParaRPr lang="es-ES"/>
        </a:p>
      </dgm:t>
    </dgm:pt>
    <dgm:pt modelId="{BE23B567-D0CF-4A32-BA93-2D58E621F17E}" type="pres">
      <dgm:prSet presAssocID="{177754AD-60F7-44A9-962C-73420521E02A}" presName="node" presStyleLbl="node1" presStyleIdx="0" presStyleCnt="5">
        <dgm:presLayoutVars>
          <dgm:bulletEnabled val="1"/>
        </dgm:presLayoutVars>
      </dgm:prSet>
      <dgm:spPr/>
      <dgm:t>
        <a:bodyPr/>
        <a:lstStyle/>
        <a:p>
          <a:endParaRPr lang="es-ES"/>
        </a:p>
      </dgm:t>
    </dgm:pt>
    <dgm:pt modelId="{E488C0CD-9C67-4E09-AF03-27454086CFB3}" type="pres">
      <dgm:prSet presAssocID="{D73FC21B-D99D-4FD7-9764-12853A183589}" presName="sibTrans" presStyleLbl="sibTrans2D1" presStyleIdx="0" presStyleCnt="5"/>
      <dgm:spPr/>
      <dgm:t>
        <a:bodyPr/>
        <a:lstStyle/>
        <a:p>
          <a:endParaRPr lang="es-ES"/>
        </a:p>
      </dgm:t>
    </dgm:pt>
    <dgm:pt modelId="{DA2FF768-2908-4A7E-B5D0-FB36D5A44EF9}" type="pres">
      <dgm:prSet presAssocID="{D73FC21B-D99D-4FD7-9764-12853A183589}" presName="connectorText" presStyleLbl="sibTrans2D1" presStyleIdx="0" presStyleCnt="5"/>
      <dgm:spPr/>
      <dgm:t>
        <a:bodyPr/>
        <a:lstStyle/>
        <a:p>
          <a:endParaRPr lang="es-ES"/>
        </a:p>
      </dgm:t>
    </dgm:pt>
    <dgm:pt modelId="{B40C3195-6BF4-4D51-B7D3-BC2578532526}" type="pres">
      <dgm:prSet presAssocID="{6627FEFA-7994-450A-8408-C918D2FF7D8F}" presName="node" presStyleLbl="node1" presStyleIdx="1" presStyleCnt="5" custRadScaleRad="133369" custRadScaleInc="9104">
        <dgm:presLayoutVars>
          <dgm:bulletEnabled val="1"/>
        </dgm:presLayoutVars>
      </dgm:prSet>
      <dgm:spPr/>
      <dgm:t>
        <a:bodyPr/>
        <a:lstStyle/>
        <a:p>
          <a:endParaRPr lang="es-ES"/>
        </a:p>
      </dgm:t>
    </dgm:pt>
    <dgm:pt modelId="{6E6F9427-10AB-4666-92EE-D402E3204FA0}" type="pres">
      <dgm:prSet presAssocID="{446523B7-9D14-43B9-8D2E-5E8AE3B2C7DA}" presName="sibTrans" presStyleLbl="sibTrans2D1" presStyleIdx="1" presStyleCnt="5"/>
      <dgm:spPr/>
      <dgm:t>
        <a:bodyPr/>
        <a:lstStyle/>
        <a:p>
          <a:endParaRPr lang="es-ES"/>
        </a:p>
      </dgm:t>
    </dgm:pt>
    <dgm:pt modelId="{2F7537D3-FA46-4B70-85AE-4CE07C491500}" type="pres">
      <dgm:prSet presAssocID="{446523B7-9D14-43B9-8D2E-5E8AE3B2C7DA}" presName="connectorText" presStyleLbl="sibTrans2D1" presStyleIdx="1" presStyleCnt="5"/>
      <dgm:spPr/>
      <dgm:t>
        <a:bodyPr/>
        <a:lstStyle/>
        <a:p>
          <a:endParaRPr lang="es-ES"/>
        </a:p>
      </dgm:t>
    </dgm:pt>
    <dgm:pt modelId="{229D418F-184B-4914-938D-F4788A68102D}" type="pres">
      <dgm:prSet presAssocID="{C9478BB6-B071-4B74-AB69-48216641FC08}" presName="node" presStyleLbl="node1" presStyleIdx="2" presStyleCnt="5">
        <dgm:presLayoutVars>
          <dgm:bulletEnabled val="1"/>
        </dgm:presLayoutVars>
      </dgm:prSet>
      <dgm:spPr/>
      <dgm:t>
        <a:bodyPr/>
        <a:lstStyle/>
        <a:p>
          <a:endParaRPr lang="es-ES"/>
        </a:p>
      </dgm:t>
    </dgm:pt>
    <dgm:pt modelId="{B8D71201-9E00-4E0D-8ACD-341197C46515}" type="pres">
      <dgm:prSet presAssocID="{5F3E9619-9164-4F8B-B0F4-49125640731F}" presName="sibTrans" presStyleLbl="sibTrans2D1" presStyleIdx="2" presStyleCnt="5"/>
      <dgm:spPr/>
      <dgm:t>
        <a:bodyPr/>
        <a:lstStyle/>
        <a:p>
          <a:endParaRPr lang="es-ES"/>
        </a:p>
      </dgm:t>
    </dgm:pt>
    <dgm:pt modelId="{57097F3F-DDDE-4152-B3B5-692B24105C71}" type="pres">
      <dgm:prSet presAssocID="{5F3E9619-9164-4F8B-B0F4-49125640731F}" presName="connectorText" presStyleLbl="sibTrans2D1" presStyleIdx="2" presStyleCnt="5"/>
      <dgm:spPr/>
      <dgm:t>
        <a:bodyPr/>
        <a:lstStyle/>
        <a:p>
          <a:endParaRPr lang="es-ES"/>
        </a:p>
      </dgm:t>
    </dgm:pt>
    <dgm:pt modelId="{88404994-873D-41E1-93A4-0E25F64F1D87}" type="pres">
      <dgm:prSet presAssocID="{0B05F347-7FF4-457A-A3A8-7C881B330FA1}" presName="node" presStyleLbl="node1" presStyleIdx="3" presStyleCnt="5" custRadScaleRad="105056" custRadScaleInc="10074">
        <dgm:presLayoutVars>
          <dgm:bulletEnabled val="1"/>
        </dgm:presLayoutVars>
      </dgm:prSet>
      <dgm:spPr/>
      <dgm:t>
        <a:bodyPr/>
        <a:lstStyle/>
        <a:p>
          <a:endParaRPr lang="es-ES"/>
        </a:p>
      </dgm:t>
    </dgm:pt>
    <dgm:pt modelId="{15256485-CEA1-48C6-8E79-0D2C9D7F9FA2}" type="pres">
      <dgm:prSet presAssocID="{97E50AFD-FB18-470B-9038-220AB6BC4D3E}" presName="sibTrans" presStyleLbl="sibTrans2D1" presStyleIdx="3" presStyleCnt="5"/>
      <dgm:spPr/>
      <dgm:t>
        <a:bodyPr/>
        <a:lstStyle/>
        <a:p>
          <a:endParaRPr lang="es-ES"/>
        </a:p>
      </dgm:t>
    </dgm:pt>
    <dgm:pt modelId="{CD411364-4AC8-4325-8B75-3CE42468BF74}" type="pres">
      <dgm:prSet presAssocID="{97E50AFD-FB18-470B-9038-220AB6BC4D3E}" presName="connectorText" presStyleLbl="sibTrans2D1" presStyleIdx="3" presStyleCnt="5"/>
      <dgm:spPr/>
      <dgm:t>
        <a:bodyPr/>
        <a:lstStyle/>
        <a:p>
          <a:endParaRPr lang="es-ES"/>
        </a:p>
      </dgm:t>
    </dgm:pt>
    <dgm:pt modelId="{B9D5FFCA-7A44-492C-9E01-3648B357B8A5}" type="pres">
      <dgm:prSet presAssocID="{0EBFECAF-A91B-4C7B-8E08-C35A736C9055}" presName="node" presStyleLbl="node1" presStyleIdx="4" presStyleCnt="5" custRadScaleRad="136642" custRadScaleInc="-15053">
        <dgm:presLayoutVars>
          <dgm:bulletEnabled val="1"/>
        </dgm:presLayoutVars>
      </dgm:prSet>
      <dgm:spPr/>
      <dgm:t>
        <a:bodyPr/>
        <a:lstStyle/>
        <a:p>
          <a:endParaRPr lang="es-ES"/>
        </a:p>
      </dgm:t>
    </dgm:pt>
    <dgm:pt modelId="{C804176C-FCBB-43F7-A0F6-4FD7F0DBF90F}" type="pres">
      <dgm:prSet presAssocID="{BD12BAF9-1458-4308-9C8F-D3F595996192}" presName="sibTrans" presStyleLbl="sibTrans2D1" presStyleIdx="4" presStyleCnt="5"/>
      <dgm:spPr/>
      <dgm:t>
        <a:bodyPr/>
        <a:lstStyle/>
        <a:p>
          <a:endParaRPr lang="es-ES"/>
        </a:p>
      </dgm:t>
    </dgm:pt>
    <dgm:pt modelId="{CAE6487B-ED8B-48CD-9D8E-0399708EA647}" type="pres">
      <dgm:prSet presAssocID="{BD12BAF9-1458-4308-9C8F-D3F595996192}" presName="connectorText" presStyleLbl="sibTrans2D1" presStyleIdx="4" presStyleCnt="5"/>
      <dgm:spPr/>
      <dgm:t>
        <a:bodyPr/>
        <a:lstStyle/>
        <a:p>
          <a:endParaRPr lang="es-ES"/>
        </a:p>
      </dgm:t>
    </dgm:pt>
  </dgm:ptLst>
  <dgm:cxnLst>
    <dgm:cxn modelId="{545B9511-1C72-4171-81C0-F9658ED59ACA}" srcId="{3F58D894-21D1-4FC7-B555-7A2E5768CACB}" destId="{0EBFECAF-A91B-4C7B-8E08-C35A736C9055}" srcOrd="4" destOrd="0" parTransId="{857FB45E-9EFB-4B68-837C-A4F5BA440A26}" sibTransId="{BD12BAF9-1458-4308-9C8F-D3F595996192}"/>
    <dgm:cxn modelId="{78451152-C5AB-43D2-AD5E-299DFB4C5BF4}" type="presOf" srcId="{D73FC21B-D99D-4FD7-9764-12853A183589}" destId="{E488C0CD-9C67-4E09-AF03-27454086CFB3}" srcOrd="0" destOrd="0" presId="urn:microsoft.com/office/officeart/2005/8/layout/cycle2"/>
    <dgm:cxn modelId="{1065431F-09E9-4F66-A7B1-290AE4212FFF}" type="presOf" srcId="{97E50AFD-FB18-470B-9038-220AB6BC4D3E}" destId="{CD411364-4AC8-4325-8B75-3CE42468BF74}" srcOrd="1" destOrd="0" presId="urn:microsoft.com/office/officeart/2005/8/layout/cycle2"/>
    <dgm:cxn modelId="{9E08BCC0-411D-4815-955F-EF235195B2F2}" type="presOf" srcId="{97E50AFD-FB18-470B-9038-220AB6BC4D3E}" destId="{15256485-CEA1-48C6-8E79-0D2C9D7F9FA2}" srcOrd="0" destOrd="0" presId="urn:microsoft.com/office/officeart/2005/8/layout/cycle2"/>
    <dgm:cxn modelId="{00899F9A-EA62-4101-AB1F-2D6C66622748}" type="presOf" srcId="{C9478BB6-B071-4B74-AB69-48216641FC08}" destId="{229D418F-184B-4914-938D-F4788A68102D}" srcOrd="0" destOrd="0" presId="urn:microsoft.com/office/officeart/2005/8/layout/cycle2"/>
    <dgm:cxn modelId="{17BEB1C7-BAA8-4AF2-976E-FCA38ADD23B9}" type="presOf" srcId="{D73FC21B-D99D-4FD7-9764-12853A183589}" destId="{DA2FF768-2908-4A7E-B5D0-FB36D5A44EF9}" srcOrd="1" destOrd="0" presId="urn:microsoft.com/office/officeart/2005/8/layout/cycle2"/>
    <dgm:cxn modelId="{ED8E458F-8FEA-4DCD-88D2-D4554A8C1184}" type="presOf" srcId="{0EBFECAF-A91B-4C7B-8E08-C35A736C9055}" destId="{B9D5FFCA-7A44-492C-9E01-3648B357B8A5}" srcOrd="0" destOrd="0" presId="urn:microsoft.com/office/officeart/2005/8/layout/cycle2"/>
    <dgm:cxn modelId="{07144302-DBB0-4FBC-B335-B204A69521D0}" type="presOf" srcId="{BD12BAF9-1458-4308-9C8F-D3F595996192}" destId="{C804176C-FCBB-43F7-A0F6-4FD7F0DBF90F}" srcOrd="0" destOrd="0" presId="urn:microsoft.com/office/officeart/2005/8/layout/cycle2"/>
    <dgm:cxn modelId="{C11ABEEC-939B-44FD-8007-02934C3031A2}" type="presOf" srcId="{5F3E9619-9164-4F8B-B0F4-49125640731F}" destId="{B8D71201-9E00-4E0D-8ACD-341197C46515}" srcOrd="0" destOrd="0" presId="urn:microsoft.com/office/officeart/2005/8/layout/cycle2"/>
    <dgm:cxn modelId="{4B66C699-3C4B-4F80-913A-9EF422F6F3B1}" type="presOf" srcId="{BD12BAF9-1458-4308-9C8F-D3F595996192}" destId="{CAE6487B-ED8B-48CD-9D8E-0399708EA647}" srcOrd="1" destOrd="0" presId="urn:microsoft.com/office/officeart/2005/8/layout/cycle2"/>
    <dgm:cxn modelId="{97D601A0-3BE1-40ED-9811-1D92EA2A5295}" type="presOf" srcId="{446523B7-9D14-43B9-8D2E-5E8AE3B2C7DA}" destId="{6E6F9427-10AB-4666-92EE-D402E3204FA0}" srcOrd="0" destOrd="0" presId="urn:microsoft.com/office/officeart/2005/8/layout/cycle2"/>
    <dgm:cxn modelId="{909397E6-1734-42B4-8BDF-CC0F3C4794A2}" srcId="{3F58D894-21D1-4FC7-B555-7A2E5768CACB}" destId="{0B05F347-7FF4-457A-A3A8-7C881B330FA1}" srcOrd="3" destOrd="0" parTransId="{92EF1EA9-1A48-4993-9D96-9F0C6D45F4D7}" sibTransId="{97E50AFD-FB18-470B-9038-220AB6BC4D3E}"/>
    <dgm:cxn modelId="{1C07B0A5-6C14-4470-A299-CDE18997D572}" type="presOf" srcId="{446523B7-9D14-43B9-8D2E-5E8AE3B2C7DA}" destId="{2F7537D3-FA46-4B70-85AE-4CE07C491500}" srcOrd="1" destOrd="0" presId="urn:microsoft.com/office/officeart/2005/8/layout/cycle2"/>
    <dgm:cxn modelId="{28103A29-574E-4D42-9469-773781E8B32A}" type="presOf" srcId="{0B05F347-7FF4-457A-A3A8-7C881B330FA1}" destId="{88404994-873D-41E1-93A4-0E25F64F1D87}" srcOrd="0" destOrd="0" presId="urn:microsoft.com/office/officeart/2005/8/layout/cycle2"/>
    <dgm:cxn modelId="{41FF6085-6EA1-4B14-A649-7C1F4698FBBA}" type="presOf" srcId="{3F58D894-21D1-4FC7-B555-7A2E5768CACB}" destId="{0AD27A25-B0A8-4000-84A4-992272820CEF}" srcOrd="0" destOrd="0" presId="urn:microsoft.com/office/officeart/2005/8/layout/cycle2"/>
    <dgm:cxn modelId="{9B025DC4-3501-4C12-B61F-234272FCAE7A}" type="presOf" srcId="{5F3E9619-9164-4F8B-B0F4-49125640731F}" destId="{57097F3F-DDDE-4152-B3B5-692B24105C71}" srcOrd="1" destOrd="0" presId="urn:microsoft.com/office/officeart/2005/8/layout/cycle2"/>
    <dgm:cxn modelId="{21A0CD53-CC76-4789-A346-A2834A4D6DC6}" type="presOf" srcId="{177754AD-60F7-44A9-962C-73420521E02A}" destId="{BE23B567-D0CF-4A32-BA93-2D58E621F17E}" srcOrd="0" destOrd="0" presId="urn:microsoft.com/office/officeart/2005/8/layout/cycle2"/>
    <dgm:cxn modelId="{DFB12123-23C5-43B6-A3E2-4806A636B760}" srcId="{3F58D894-21D1-4FC7-B555-7A2E5768CACB}" destId="{C9478BB6-B071-4B74-AB69-48216641FC08}" srcOrd="2" destOrd="0" parTransId="{31DD5A1F-F41F-4769-AD12-6894D477C632}" sibTransId="{5F3E9619-9164-4F8B-B0F4-49125640731F}"/>
    <dgm:cxn modelId="{216801F1-5BF5-4227-AE49-9461D5C741A3}" srcId="{3F58D894-21D1-4FC7-B555-7A2E5768CACB}" destId="{177754AD-60F7-44A9-962C-73420521E02A}" srcOrd="0" destOrd="0" parTransId="{091027BA-729D-4017-8E62-24F282D68CE1}" sibTransId="{D73FC21B-D99D-4FD7-9764-12853A183589}"/>
    <dgm:cxn modelId="{66DB6BB8-2546-4B79-B97D-FAC8E597C320}" srcId="{3F58D894-21D1-4FC7-B555-7A2E5768CACB}" destId="{6627FEFA-7994-450A-8408-C918D2FF7D8F}" srcOrd="1" destOrd="0" parTransId="{9FB71C9F-713E-42F1-A2E0-F71464E52D8E}" sibTransId="{446523B7-9D14-43B9-8D2E-5E8AE3B2C7DA}"/>
    <dgm:cxn modelId="{D676702C-8217-412C-B5A2-AF9164BA9D27}" type="presOf" srcId="{6627FEFA-7994-450A-8408-C918D2FF7D8F}" destId="{B40C3195-6BF4-4D51-B7D3-BC2578532526}" srcOrd="0" destOrd="0" presId="urn:microsoft.com/office/officeart/2005/8/layout/cycle2"/>
    <dgm:cxn modelId="{192EB7E0-99DB-4F74-88B7-392D2B264DB4}" type="presParOf" srcId="{0AD27A25-B0A8-4000-84A4-992272820CEF}" destId="{BE23B567-D0CF-4A32-BA93-2D58E621F17E}" srcOrd="0" destOrd="0" presId="urn:microsoft.com/office/officeart/2005/8/layout/cycle2"/>
    <dgm:cxn modelId="{BA85D2ED-1E00-4D80-91D2-E7C65A29ABAC}" type="presParOf" srcId="{0AD27A25-B0A8-4000-84A4-992272820CEF}" destId="{E488C0CD-9C67-4E09-AF03-27454086CFB3}" srcOrd="1" destOrd="0" presId="urn:microsoft.com/office/officeart/2005/8/layout/cycle2"/>
    <dgm:cxn modelId="{83948376-7B40-44EE-94A8-05B9086F29F9}" type="presParOf" srcId="{E488C0CD-9C67-4E09-AF03-27454086CFB3}" destId="{DA2FF768-2908-4A7E-B5D0-FB36D5A44EF9}" srcOrd="0" destOrd="0" presId="urn:microsoft.com/office/officeart/2005/8/layout/cycle2"/>
    <dgm:cxn modelId="{9F38DB9E-77FD-4A71-B7BC-BDF33D8E108C}" type="presParOf" srcId="{0AD27A25-B0A8-4000-84A4-992272820CEF}" destId="{B40C3195-6BF4-4D51-B7D3-BC2578532526}" srcOrd="2" destOrd="0" presId="urn:microsoft.com/office/officeart/2005/8/layout/cycle2"/>
    <dgm:cxn modelId="{46690D6E-D964-4199-9781-6780A819BB03}" type="presParOf" srcId="{0AD27A25-B0A8-4000-84A4-992272820CEF}" destId="{6E6F9427-10AB-4666-92EE-D402E3204FA0}" srcOrd="3" destOrd="0" presId="urn:microsoft.com/office/officeart/2005/8/layout/cycle2"/>
    <dgm:cxn modelId="{53CFA36A-3ADF-43A1-8A0C-74467B50356D}" type="presParOf" srcId="{6E6F9427-10AB-4666-92EE-D402E3204FA0}" destId="{2F7537D3-FA46-4B70-85AE-4CE07C491500}" srcOrd="0" destOrd="0" presId="urn:microsoft.com/office/officeart/2005/8/layout/cycle2"/>
    <dgm:cxn modelId="{5DD4C192-81FA-4B78-B52F-45C0B155E260}" type="presParOf" srcId="{0AD27A25-B0A8-4000-84A4-992272820CEF}" destId="{229D418F-184B-4914-938D-F4788A68102D}" srcOrd="4" destOrd="0" presId="urn:microsoft.com/office/officeart/2005/8/layout/cycle2"/>
    <dgm:cxn modelId="{41D6D2C0-8B47-4AFF-8AFD-5488FD49AD45}" type="presParOf" srcId="{0AD27A25-B0A8-4000-84A4-992272820CEF}" destId="{B8D71201-9E00-4E0D-8ACD-341197C46515}" srcOrd="5" destOrd="0" presId="urn:microsoft.com/office/officeart/2005/8/layout/cycle2"/>
    <dgm:cxn modelId="{7B0ACE6C-123F-4613-BF6E-CD12E014A23B}" type="presParOf" srcId="{B8D71201-9E00-4E0D-8ACD-341197C46515}" destId="{57097F3F-DDDE-4152-B3B5-692B24105C71}" srcOrd="0" destOrd="0" presId="urn:microsoft.com/office/officeart/2005/8/layout/cycle2"/>
    <dgm:cxn modelId="{CAD3646F-CA68-4003-9BB1-3065BB9C3147}" type="presParOf" srcId="{0AD27A25-B0A8-4000-84A4-992272820CEF}" destId="{88404994-873D-41E1-93A4-0E25F64F1D87}" srcOrd="6" destOrd="0" presId="urn:microsoft.com/office/officeart/2005/8/layout/cycle2"/>
    <dgm:cxn modelId="{05A120E3-5593-4294-8A3C-50DF8EFCAF34}" type="presParOf" srcId="{0AD27A25-B0A8-4000-84A4-992272820CEF}" destId="{15256485-CEA1-48C6-8E79-0D2C9D7F9FA2}" srcOrd="7" destOrd="0" presId="urn:microsoft.com/office/officeart/2005/8/layout/cycle2"/>
    <dgm:cxn modelId="{2C4B97DE-05A8-4215-87B9-ACB27E4B316E}" type="presParOf" srcId="{15256485-CEA1-48C6-8E79-0D2C9D7F9FA2}" destId="{CD411364-4AC8-4325-8B75-3CE42468BF74}" srcOrd="0" destOrd="0" presId="urn:microsoft.com/office/officeart/2005/8/layout/cycle2"/>
    <dgm:cxn modelId="{C52FBEDF-BAF8-4A66-892F-3A996D75C02B}" type="presParOf" srcId="{0AD27A25-B0A8-4000-84A4-992272820CEF}" destId="{B9D5FFCA-7A44-492C-9E01-3648B357B8A5}" srcOrd="8" destOrd="0" presId="urn:microsoft.com/office/officeart/2005/8/layout/cycle2"/>
    <dgm:cxn modelId="{60AC9D95-5183-4744-847F-8D93259AB763}" type="presParOf" srcId="{0AD27A25-B0A8-4000-84A4-992272820CEF}" destId="{C804176C-FCBB-43F7-A0F6-4FD7F0DBF90F}" srcOrd="9" destOrd="0" presId="urn:microsoft.com/office/officeart/2005/8/layout/cycle2"/>
    <dgm:cxn modelId="{0369510A-934F-4169-8246-3FB8F7DF55F5}" type="presParOf" srcId="{C804176C-FCBB-43F7-A0F6-4FD7F0DBF90F}" destId="{CAE6487B-ED8B-48CD-9D8E-0399708EA64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3B567-D0CF-4A32-BA93-2D58E621F17E}">
      <dsp:nvSpPr>
        <dsp:cNvPr id="0" name=""/>
        <dsp:cNvSpPr/>
      </dsp:nvSpPr>
      <dsp:spPr>
        <a:xfrm>
          <a:off x="4137580" y="328"/>
          <a:ext cx="1806653" cy="180665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2">
                  <a:lumMod val="65000"/>
                  <a:lumOff val="35000"/>
                </a:schemeClr>
              </a:solidFill>
            </a:rPr>
            <a:t>Representante legal.</a:t>
          </a:r>
          <a:endParaRPr lang="es-ES" sz="1300" b="1" kern="1200" dirty="0">
            <a:solidFill>
              <a:schemeClr val="tx2">
                <a:lumMod val="65000"/>
                <a:lumOff val="35000"/>
              </a:schemeClr>
            </a:solidFill>
          </a:endParaRPr>
        </a:p>
      </dsp:txBody>
      <dsp:txXfrm>
        <a:off x="4402158" y="264906"/>
        <a:ext cx="1277497" cy="1277497"/>
      </dsp:txXfrm>
    </dsp:sp>
    <dsp:sp modelId="{E488C0CD-9C67-4E09-AF03-27454086CFB3}">
      <dsp:nvSpPr>
        <dsp:cNvPr id="0" name=""/>
        <dsp:cNvSpPr/>
      </dsp:nvSpPr>
      <dsp:spPr>
        <a:xfrm rot="1628072">
          <a:off x="6101704" y="1351815"/>
          <a:ext cx="817146" cy="609745"/>
        </a:xfrm>
        <a:prstGeom prst="rightArrow">
          <a:avLst>
            <a:gd name="adj1" fmla="val 60000"/>
            <a:gd name="adj2" fmla="val 5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ES" sz="1100" kern="1200"/>
        </a:p>
      </dsp:txBody>
      <dsp:txXfrm>
        <a:off x="6111770" y="1432050"/>
        <a:ext cx="634223" cy="365847"/>
      </dsp:txXfrm>
    </dsp:sp>
    <dsp:sp modelId="{B40C3195-6BF4-4D51-B7D3-BC2578532526}">
      <dsp:nvSpPr>
        <dsp:cNvPr id="0" name=""/>
        <dsp:cNvSpPr/>
      </dsp:nvSpPr>
      <dsp:spPr>
        <a:xfrm>
          <a:off x="7117483" y="1527489"/>
          <a:ext cx="1806653" cy="1806653"/>
        </a:xfrm>
        <a:prstGeom prst="ellipse">
          <a:avLst/>
        </a:prstGeom>
        <a:solidFill>
          <a:srgbClr val="3D3935"/>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bg1"/>
              </a:solidFill>
            </a:rPr>
            <a:t>Oficial de cumplimiento.</a:t>
          </a:r>
          <a:endParaRPr lang="es-ES" sz="1300" b="1" kern="1200" dirty="0">
            <a:solidFill>
              <a:schemeClr val="bg1"/>
            </a:solidFill>
          </a:endParaRPr>
        </a:p>
      </dsp:txBody>
      <dsp:txXfrm>
        <a:off x="7382061" y="1792067"/>
        <a:ext cx="1277497" cy="1277497"/>
      </dsp:txXfrm>
    </dsp:sp>
    <dsp:sp modelId="{6E6F9427-10AB-4666-92EE-D402E3204FA0}">
      <dsp:nvSpPr>
        <dsp:cNvPr id="0" name=""/>
        <dsp:cNvSpPr/>
      </dsp:nvSpPr>
      <dsp:spPr>
        <a:xfrm rot="7287051">
          <a:off x="6874952" y="3435277"/>
          <a:ext cx="690082" cy="609745"/>
        </a:xfrm>
        <a:prstGeom prst="rightArrow">
          <a:avLst>
            <a:gd name="adj1" fmla="val 60000"/>
            <a:gd name="adj2" fmla="val 5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ES" sz="1100" kern="1200"/>
        </a:p>
      </dsp:txBody>
      <dsp:txXfrm rot="10800000">
        <a:off x="7014135" y="3479201"/>
        <a:ext cx="507159" cy="365847"/>
      </dsp:txXfrm>
    </dsp:sp>
    <dsp:sp modelId="{229D418F-184B-4914-938D-F4788A68102D}">
      <dsp:nvSpPr>
        <dsp:cNvPr id="0" name=""/>
        <dsp:cNvSpPr/>
      </dsp:nvSpPr>
      <dsp:spPr>
        <a:xfrm>
          <a:off x="5495469" y="4179480"/>
          <a:ext cx="1806653" cy="180665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2">
                  <a:lumMod val="65000"/>
                  <a:lumOff val="35000"/>
                </a:schemeClr>
              </a:solidFill>
            </a:rPr>
            <a:t>Colaboradores AUNA.</a:t>
          </a:r>
          <a:endParaRPr lang="es-ES" sz="1300" b="1" kern="1200" dirty="0">
            <a:solidFill>
              <a:schemeClr val="tx2">
                <a:lumMod val="65000"/>
                <a:lumOff val="35000"/>
              </a:schemeClr>
            </a:solidFill>
          </a:endParaRPr>
        </a:p>
      </dsp:txBody>
      <dsp:txXfrm>
        <a:off x="5760047" y="4444058"/>
        <a:ext cx="1277497" cy="1277497"/>
      </dsp:txXfrm>
    </dsp:sp>
    <dsp:sp modelId="{B8D71201-9E00-4E0D-8ACD-341197C46515}">
      <dsp:nvSpPr>
        <dsp:cNvPr id="0" name=""/>
        <dsp:cNvSpPr/>
      </dsp:nvSpPr>
      <dsp:spPr>
        <a:xfrm rot="10799612">
          <a:off x="4671128" y="4778096"/>
          <a:ext cx="582533" cy="609745"/>
        </a:xfrm>
        <a:prstGeom prst="rightArrow">
          <a:avLst>
            <a:gd name="adj1" fmla="val 60000"/>
            <a:gd name="adj2" fmla="val 5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ES" sz="1100" kern="1200"/>
        </a:p>
      </dsp:txBody>
      <dsp:txXfrm rot="10800000">
        <a:off x="4845888" y="4900035"/>
        <a:ext cx="407773" cy="365847"/>
      </dsp:txXfrm>
    </dsp:sp>
    <dsp:sp modelId="{88404994-873D-41E1-93A4-0E25F64F1D87}">
      <dsp:nvSpPr>
        <dsp:cNvPr id="0" name=""/>
        <dsp:cNvSpPr/>
      </dsp:nvSpPr>
      <dsp:spPr>
        <a:xfrm>
          <a:off x="2589695" y="4179808"/>
          <a:ext cx="1806653" cy="180665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tx2">
                  <a:lumMod val="65000"/>
                  <a:lumOff val="35000"/>
                </a:schemeClr>
              </a:solidFill>
            </a:rPr>
            <a:t>Contrapartes (Empresas proveedores de bienes y servicios y contratistas</a:t>
          </a:r>
          <a:r>
            <a:rPr lang="es-ES" sz="1300" kern="1200" dirty="0" smtClean="0">
              <a:solidFill>
                <a:schemeClr val="tx2">
                  <a:lumMod val="65000"/>
                  <a:lumOff val="35000"/>
                </a:schemeClr>
              </a:solidFill>
            </a:rPr>
            <a:t>).</a:t>
          </a:r>
          <a:endParaRPr lang="es-ES" sz="1300" kern="1200" dirty="0">
            <a:solidFill>
              <a:schemeClr val="tx2">
                <a:lumMod val="65000"/>
                <a:lumOff val="35000"/>
              </a:schemeClr>
            </a:solidFill>
          </a:endParaRPr>
        </a:p>
      </dsp:txBody>
      <dsp:txXfrm>
        <a:off x="2854273" y="4444386"/>
        <a:ext cx="1277497" cy="1277497"/>
      </dsp:txXfrm>
    </dsp:sp>
    <dsp:sp modelId="{15256485-CEA1-48C6-8E79-0D2C9D7F9FA2}">
      <dsp:nvSpPr>
        <dsp:cNvPr id="0" name=""/>
        <dsp:cNvSpPr/>
      </dsp:nvSpPr>
      <dsp:spPr>
        <a:xfrm rot="14343297">
          <a:off x="2424321" y="3514931"/>
          <a:ext cx="622524" cy="609745"/>
        </a:xfrm>
        <a:prstGeom prst="rightArrow">
          <a:avLst>
            <a:gd name="adj1" fmla="val 6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ES" sz="1100" kern="1200"/>
        </a:p>
      </dsp:txBody>
      <dsp:txXfrm rot="10800000">
        <a:off x="2562813" y="3715323"/>
        <a:ext cx="439601" cy="365847"/>
      </dsp:txXfrm>
    </dsp:sp>
    <dsp:sp modelId="{B9D5FFCA-7A44-492C-9E01-3648B357B8A5}">
      <dsp:nvSpPr>
        <dsp:cNvPr id="0" name=""/>
        <dsp:cNvSpPr/>
      </dsp:nvSpPr>
      <dsp:spPr>
        <a:xfrm>
          <a:off x="1056700" y="1622925"/>
          <a:ext cx="1806653" cy="1806653"/>
        </a:xfrm>
        <a:prstGeom prst="ellipse">
          <a:avLst/>
        </a:prstGeom>
        <a:solidFill>
          <a:srgbClr val="3D3935"/>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bg1"/>
              </a:solidFill>
            </a:rPr>
            <a:t>Junta directiva.</a:t>
          </a:r>
          <a:endParaRPr lang="es-ES" sz="1300" b="1" kern="1200" dirty="0">
            <a:solidFill>
              <a:schemeClr val="bg1"/>
            </a:solidFill>
          </a:endParaRPr>
        </a:p>
      </dsp:txBody>
      <dsp:txXfrm>
        <a:off x="1321278" y="1887503"/>
        <a:ext cx="1277497" cy="1277497"/>
      </dsp:txXfrm>
    </dsp:sp>
    <dsp:sp modelId="{C804176C-FCBB-43F7-A0F6-4FD7F0DBF90F}">
      <dsp:nvSpPr>
        <dsp:cNvPr id="0" name=""/>
        <dsp:cNvSpPr/>
      </dsp:nvSpPr>
      <dsp:spPr>
        <a:xfrm rot="19933543">
          <a:off x="3034252" y="1421791"/>
          <a:ext cx="887958" cy="609745"/>
        </a:xfrm>
        <a:prstGeom prst="rightArrow">
          <a:avLst>
            <a:gd name="adj1" fmla="val 60000"/>
            <a:gd name="adj2" fmla="val 5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ES" sz="1100" kern="1200"/>
        </a:p>
      </dsp:txBody>
      <dsp:txXfrm>
        <a:off x="3044789" y="1586360"/>
        <a:ext cx="705035" cy="36584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419"/>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2B6D79-C5FA-4D70-9529-2C271C4E6C8B}" type="datetimeFigureOut">
              <a:rPr lang="es-419" smtClean="0"/>
              <a:t>14/7/2023</a:t>
            </a:fld>
            <a:endParaRPr lang="es-419"/>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419"/>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419"/>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374BE-93B7-4051-B5C6-DCEF473443DB}" type="slidenum">
              <a:rPr lang="es-419" smtClean="0"/>
              <a:t>‹Nº›</a:t>
            </a:fld>
            <a:endParaRPr lang="es-419"/>
          </a:p>
        </p:txBody>
      </p:sp>
    </p:spTree>
    <p:extLst>
      <p:ext uri="{BB962C8B-B14F-4D97-AF65-F5344CB8AC3E}">
        <p14:creationId xmlns:p14="http://schemas.microsoft.com/office/powerpoint/2010/main" val="3748548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D1F374BE-93B7-4051-B5C6-DCEF473443DB}" type="slidenum">
              <a:rPr lang="es-419" smtClean="0"/>
              <a:t>4</a:t>
            </a:fld>
            <a:endParaRPr lang="es-419"/>
          </a:p>
        </p:txBody>
      </p:sp>
    </p:spTree>
    <p:extLst>
      <p:ext uri="{BB962C8B-B14F-4D97-AF65-F5344CB8AC3E}">
        <p14:creationId xmlns:p14="http://schemas.microsoft.com/office/powerpoint/2010/main" val="3240785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B6048F5C-66AE-614A-A583-91DF94DA5609}" type="slidenum">
              <a:rPr lang="es-PE" smtClean="0"/>
              <a:t>13</a:t>
            </a:fld>
            <a:endParaRPr lang="es-PE"/>
          </a:p>
        </p:txBody>
      </p:sp>
    </p:spTree>
    <p:extLst>
      <p:ext uri="{BB962C8B-B14F-4D97-AF65-F5344CB8AC3E}">
        <p14:creationId xmlns:p14="http://schemas.microsoft.com/office/powerpoint/2010/main" val="2347586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ARATULA">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DC7BF2A4-7853-8648-BFFB-74D1BFA86F1C}"/>
              </a:ext>
            </a:extLst>
          </p:cNvPr>
          <p:cNvPicPr>
            <a:picLocks noChangeAspect="1"/>
          </p:cNvPicPr>
          <p:nvPr userDrawn="1"/>
        </p:nvPicPr>
        <p:blipFill>
          <a:blip r:embed="rId2"/>
          <a:stretch>
            <a:fillRect/>
          </a:stretch>
        </p:blipFill>
        <p:spPr>
          <a:xfrm>
            <a:off x="9675035" y="5823625"/>
            <a:ext cx="2043611" cy="460459"/>
          </a:xfrm>
          <a:prstGeom prst="rect">
            <a:avLst/>
          </a:prstGeom>
        </p:spPr>
      </p:pic>
      <p:sp>
        <p:nvSpPr>
          <p:cNvPr id="8" name="Redondear rectángulo de esquina sencilla 7">
            <a:extLst>
              <a:ext uri="{FF2B5EF4-FFF2-40B4-BE49-F238E27FC236}">
                <a16:creationId xmlns:a16="http://schemas.microsoft.com/office/drawing/2014/main" id="{66E2C4A8-40D5-C64F-AE21-73FDDFEEDF9B}"/>
              </a:ext>
            </a:extLst>
          </p:cNvPr>
          <p:cNvSpPr/>
          <p:nvPr userDrawn="1"/>
        </p:nvSpPr>
        <p:spPr>
          <a:xfrm rot="10800000">
            <a:off x="1318161" y="0"/>
            <a:ext cx="10873839" cy="5260769"/>
          </a:xfrm>
          <a:prstGeom prst="round1Rect">
            <a:avLst>
              <a:gd name="adj" fmla="val 4026"/>
            </a:avLst>
          </a:prstGeom>
          <a:solidFill>
            <a:srgbClr val="0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Forma libre 8">
            <a:extLst>
              <a:ext uri="{FF2B5EF4-FFF2-40B4-BE49-F238E27FC236}">
                <a16:creationId xmlns:a16="http://schemas.microsoft.com/office/drawing/2014/main" id="{93322B7C-4E59-3C4A-A07B-A24680EA0298}"/>
              </a:ext>
            </a:extLst>
          </p:cNvPr>
          <p:cNvSpPr/>
          <p:nvPr userDrawn="1"/>
        </p:nvSpPr>
        <p:spPr>
          <a:xfrm>
            <a:off x="1" y="0"/>
            <a:ext cx="1147947" cy="5260769"/>
          </a:xfrm>
          <a:custGeom>
            <a:avLst/>
            <a:gdLst>
              <a:gd name="connsiteX0" fmla="*/ 0 w 1147947"/>
              <a:gd name="connsiteY0" fmla="*/ 0 h 5260769"/>
              <a:gd name="connsiteX1" fmla="*/ 1147947 w 1147947"/>
              <a:gd name="connsiteY1" fmla="*/ 0 h 5260769"/>
              <a:gd name="connsiteX2" fmla="*/ 1147947 w 1147947"/>
              <a:gd name="connsiteY2" fmla="*/ 5048970 h 5260769"/>
              <a:gd name="connsiteX3" fmla="*/ 936148 w 1147947"/>
              <a:gd name="connsiteY3" fmla="*/ 5260769 h 5260769"/>
              <a:gd name="connsiteX4" fmla="*/ 0 w 1147947"/>
              <a:gd name="connsiteY4" fmla="*/ 5260769 h 5260769"/>
              <a:gd name="connsiteX5" fmla="*/ 0 w 1147947"/>
              <a:gd name="connsiteY5" fmla="*/ 0 h 5260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7947" h="5260769">
                <a:moveTo>
                  <a:pt x="0" y="0"/>
                </a:moveTo>
                <a:lnTo>
                  <a:pt x="1147947" y="0"/>
                </a:lnTo>
                <a:lnTo>
                  <a:pt x="1147947" y="5048970"/>
                </a:lnTo>
                <a:cubicBezTo>
                  <a:pt x="1147947" y="5165943"/>
                  <a:pt x="1053121" y="5260769"/>
                  <a:pt x="936148" y="5260769"/>
                </a:cubicBezTo>
                <a:lnTo>
                  <a:pt x="0" y="5260769"/>
                </a:lnTo>
                <a:lnTo>
                  <a:pt x="0" y="0"/>
                </a:lnTo>
                <a:close/>
              </a:path>
            </a:pathLst>
          </a:custGeom>
          <a:solidFill>
            <a:srgbClr val="0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Forma libre 9">
            <a:extLst>
              <a:ext uri="{FF2B5EF4-FFF2-40B4-BE49-F238E27FC236}">
                <a16:creationId xmlns:a16="http://schemas.microsoft.com/office/drawing/2014/main" id="{0C8FB227-3674-2C4D-AFB1-017618A806C5}"/>
              </a:ext>
            </a:extLst>
          </p:cNvPr>
          <p:cNvSpPr/>
          <p:nvPr userDrawn="1"/>
        </p:nvSpPr>
        <p:spPr>
          <a:xfrm>
            <a:off x="0" y="5438899"/>
            <a:ext cx="1147947" cy="1419101"/>
          </a:xfrm>
          <a:custGeom>
            <a:avLst/>
            <a:gdLst>
              <a:gd name="connsiteX0" fmla="*/ 0 w 1147947"/>
              <a:gd name="connsiteY0" fmla="*/ 0 h 1419101"/>
              <a:gd name="connsiteX1" fmla="*/ 936148 w 1147947"/>
              <a:gd name="connsiteY1" fmla="*/ 0 h 1419101"/>
              <a:gd name="connsiteX2" fmla="*/ 1147947 w 1147947"/>
              <a:gd name="connsiteY2" fmla="*/ 211799 h 1419101"/>
              <a:gd name="connsiteX3" fmla="*/ 1147947 w 1147947"/>
              <a:gd name="connsiteY3" fmla="*/ 1419101 h 1419101"/>
              <a:gd name="connsiteX4" fmla="*/ 0 w 1147947"/>
              <a:gd name="connsiteY4" fmla="*/ 1419101 h 1419101"/>
              <a:gd name="connsiteX5" fmla="*/ 0 w 1147947"/>
              <a:gd name="connsiteY5" fmla="*/ 0 h 1419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7947" h="1419101">
                <a:moveTo>
                  <a:pt x="0" y="0"/>
                </a:moveTo>
                <a:lnTo>
                  <a:pt x="936148" y="0"/>
                </a:lnTo>
                <a:cubicBezTo>
                  <a:pt x="1053121" y="0"/>
                  <a:pt x="1147947" y="94826"/>
                  <a:pt x="1147947" y="211799"/>
                </a:cubicBezTo>
                <a:lnTo>
                  <a:pt x="1147947" y="1419101"/>
                </a:lnTo>
                <a:lnTo>
                  <a:pt x="0" y="1419101"/>
                </a:lnTo>
                <a:lnTo>
                  <a:pt x="0" y="0"/>
                </a:lnTo>
                <a:close/>
              </a:path>
            </a:pathLst>
          </a:custGeom>
          <a:solidFill>
            <a:srgbClr val="BE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11" name="Marcador de texto 29">
            <a:extLst>
              <a:ext uri="{FF2B5EF4-FFF2-40B4-BE49-F238E27FC236}">
                <a16:creationId xmlns:a16="http://schemas.microsoft.com/office/drawing/2014/main" id="{95A50417-02F5-284C-8BBC-C1C744AF2AA0}"/>
              </a:ext>
            </a:extLst>
          </p:cNvPr>
          <p:cNvSpPr>
            <a:spLocks noGrp="1"/>
          </p:cNvSpPr>
          <p:nvPr>
            <p:ph type="body" sz="quarter" idx="10" hasCustomPrompt="1"/>
          </p:nvPr>
        </p:nvSpPr>
        <p:spPr>
          <a:xfrm>
            <a:off x="1720533" y="5974652"/>
            <a:ext cx="3111500" cy="709612"/>
          </a:xfrm>
          <a:prstGeom prst="rect">
            <a:avLst/>
          </a:prstGeom>
        </p:spPr>
        <p:txBody>
          <a:bodyPr lIns="0" tIns="0" rIns="0" bIns="0"/>
          <a:lstStyle>
            <a:lvl1pPr marL="0" indent="0">
              <a:lnSpc>
                <a:spcPct val="100000"/>
              </a:lnSpc>
              <a:buNone/>
              <a:defRPr sz="1150" b="1">
                <a:solidFill>
                  <a:srgbClr val="00B0CA"/>
                </a:solidFill>
              </a:defRPr>
            </a:lvl1pPr>
          </a:lstStyle>
          <a:p>
            <a:r>
              <a:rPr lang="es-ES" dirty="0"/>
              <a:t>día de mes de año</a:t>
            </a:r>
            <a:endParaRPr lang="es-PE" dirty="0"/>
          </a:p>
        </p:txBody>
      </p:sp>
      <p:sp>
        <p:nvSpPr>
          <p:cNvPr id="12" name="Marcador de texto 31">
            <a:extLst>
              <a:ext uri="{FF2B5EF4-FFF2-40B4-BE49-F238E27FC236}">
                <a16:creationId xmlns:a16="http://schemas.microsoft.com/office/drawing/2014/main" id="{36827D08-3812-B441-80A1-973A0839DECD}"/>
              </a:ext>
            </a:extLst>
          </p:cNvPr>
          <p:cNvSpPr>
            <a:spLocks noGrp="1"/>
          </p:cNvSpPr>
          <p:nvPr>
            <p:ph type="body" sz="quarter" idx="11" hasCustomPrompt="1"/>
          </p:nvPr>
        </p:nvSpPr>
        <p:spPr>
          <a:xfrm>
            <a:off x="1720533" y="1729376"/>
            <a:ext cx="8237283" cy="1880158"/>
          </a:xfrm>
          <a:prstGeom prst="rect">
            <a:avLst/>
          </a:prstGeom>
        </p:spPr>
        <p:txBody>
          <a:bodyPr lIns="0" tIns="36000" rIns="0" bIns="0"/>
          <a:lstStyle>
            <a:lvl1pPr marL="0" indent="0">
              <a:lnSpc>
                <a:spcPts val="6400"/>
              </a:lnSpc>
              <a:buNone/>
              <a:defRPr sz="6400">
                <a:solidFill>
                  <a:schemeClr val="bg1"/>
                </a:solidFill>
              </a:defRPr>
            </a:lvl1pPr>
          </a:lstStyle>
          <a:p>
            <a:r>
              <a:rPr lang="es-PE" dirty="0"/>
              <a:t>Título de la presentación</a:t>
            </a:r>
          </a:p>
        </p:txBody>
      </p:sp>
      <p:sp>
        <p:nvSpPr>
          <p:cNvPr id="13" name="Marcador de texto 31">
            <a:extLst>
              <a:ext uri="{FF2B5EF4-FFF2-40B4-BE49-F238E27FC236}">
                <a16:creationId xmlns:a16="http://schemas.microsoft.com/office/drawing/2014/main" id="{21E7378A-C3C3-D34A-BE43-785B52B27286}"/>
              </a:ext>
            </a:extLst>
          </p:cNvPr>
          <p:cNvSpPr>
            <a:spLocks noGrp="1"/>
          </p:cNvSpPr>
          <p:nvPr>
            <p:ph type="body" sz="quarter" idx="12" hasCustomPrompt="1"/>
          </p:nvPr>
        </p:nvSpPr>
        <p:spPr>
          <a:xfrm>
            <a:off x="1720533" y="3687258"/>
            <a:ext cx="8237283" cy="1113342"/>
          </a:xfrm>
          <a:prstGeom prst="rect">
            <a:avLst/>
          </a:prstGeom>
        </p:spPr>
        <p:txBody>
          <a:bodyPr lIns="0" tIns="36000" rIns="0" bIns="0"/>
          <a:lstStyle>
            <a:lvl1pPr marL="0" indent="0">
              <a:lnSpc>
                <a:spcPts val="2000"/>
              </a:lnSpc>
              <a:buNone/>
              <a:defRPr sz="2300" b="1">
                <a:solidFill>
                  <a:schemeClr val="bg1"/>
                </a:solidFill>
              </a:defRPr>
            </a:lvl1pPr>
          </a:lstStyle>
          <a:p>
            <a:r>
              <a:rPr lang="es-PE" dirty="0"/>
              <a:t>Subtítulo de la presentación</a:t>
            </a:r>
          </a:p>
        </p:txBody>
      </p:sp>
    </p:spTree>
    <p:extLst>
      <p:ext uri="{BB962C8B-B14F-4D97-AF65-F5344CB8AC3E}">
        <p14:creationId xmlns:p14="http://schemas.microsoft.com/office/powerpoint/2010/main" val="1830604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N 2">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19BCD2B8-4A3C-594F-97EB-59F9EFAD7075}"/>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8" name="Marcador de posición de imagen 17">
            <a:extLst>
              <a:ext uri="{FF2B5EF4-FFF2-40B4-BE49-F238E27FC236}">
                <a16:creationId xmlns:a16="http://schemas.microsoft.com/office/drawing/2014/main" id="{5B9ACBEA-4834-234E-9F36-D0DA41BF0F85}"/>
              </a:ext>
            </a:extLst>
          </p:cNvPr>
          <p:cNvSpPr>
            <a:spLocks noGrp="1"/>
          </p:cNvSpPr>
          <p:nvPr>
            <p:ph type="pic" sz="quarter" idx="13" hasCustomPrompt="1"/>
          </p:nvPr>
        </p:nvSpPr>
        <p:spPr>
          <a:xfrm>
            <a:off x="1" y="1136650"/>
            <a:ext cx="6011333" cy="5721350"/>
          </a:xfrm>
          <a:prstGeom prst="round1Rect">
            <a:avLst>
              <a:gd name="adj" fmla="val 3940"/>
            </a:avLst>
          </a:prstGeom>
        </p:spPr>
        <p:txBody>
          <a:bodyPr/>
          <a:lstStyle>
            <a:lvl1pPr marL="0" indent="0">
              <a:buNone/>
              <a:defRPr sz="1400" b="1">
                <a:solidFill>
                  <a:srgbClr val="00B0CA"/>
                </a:solidFill>
              </a:defRPr>
            </a:lvl1pPr>
          </a:lstStyle>
          <a:p>
            <a:r>
              <a:rPr lang="es-PE" dirty="0"/>
              <a:t>Inserta tu imagen</a:t>
            </a:r>
          </a:p>
        </p:txBody>
      </p:sp>
      <p:sp>
        <p:nvSpPr>
          <p:cNvPr id="9" name="Marcador de posición de imagen 2">
            <a:extLst>
              <a:ext uri="{FF2B5EF4-FFF2-40B4-BE49-F238E27FC236}">
                <a16:creationId xmlns:a16="http://schemas.microsoft.com/office/drawing/2014/main" id="{11507625-31EC-2047-8DDC-5ABF4F88F1DE}"/>
              </a:ext>
            </a:extLst>
          </p:cNvPr>
          <p:cNvSpPr>
            <a:spLocks noGrp="1"/>
          </p:cNvSpPr>
          <p:nvPr>
            <p:ph type="pic" sz="quarter" idx="15" hasCustomPrompt="1"/>
          </p:nvPr>
        </p:nvSpPr>
        <p:spPr>
          <a:xfrm>
            <a:off x="6180138" y="1136650"/>
            <a:ext cx="6011862" cy="5721350"/>
          </a:xfrm>
          <a:custGeom>
            <a:avLst/>
            <a:gdLst>
              <a:gd name="connsiteX0" fmla="*/ 239210 w 6011862"/>
              <a:gd name="connsiteY0" fmla="*/ 0 h 5721350"/>
              <a:gd name="connsiteX1" fmla="*/ 5772652 w 6011862"/>
              <a:gd name="connsiteY1" fmla="*/ 0 h 5721350"/>
              <a:gd name="connsiteX2" fmla="*/ 6011862 w 6011862"/>
              <a:gd name="connsiteY2" fmla="*/ 239210 h 5721350"/>
              <a:gd name="connsiteX3" fmla="*/ 6011862 w 6011862"/>
              <a:gd name="connsiteY3" fmla="*/ 5721350 h 5721350"/>
              <a:gd name="connsiteX4" fmla="*/ 6011862 w 6011862"/>
              <a:gd name="connsiteY4" fmla="*/ 5721350 h 5721350"/>
              <a:gd name="connsiteX5" fmla="*/ 0 w 6011862"/>
              <a:gd name="connsiteY5" fmla="*/ 5721350 h 5721350"/>
              <a:gd name="connsiteX6" fmla="*/ 0 w 6011862"/>
              <a:gd name="connsiteY6" fmla="*/ 5721350 h 5721350"/>
              <a:gd name="connsiteX7" fmla="*/ 0 w 6011862"/>
              <a:gd name="connsiteY7" fmla="*/ 239210 h 5721350"/>
              <a:gd name="connsiteX8" fmla="*/ 239210 w 6011862"/>
              <a:gd name="connsiteY8" fmla="*/ 0 h 5721350"/>
              <a:gd name="connsiteX0" fmla="*/ 239210 w 6067716"/>
              <a:gd name="connsiteY0" fmla="*/ 0 h 5721350"/>
              <a:gd name="connsiteX1" fmla="*/ 6007975 w 6067716"/>
              <a:gd name="connsiteY1" fmla="*/ 0 h 5721350"/>
              <a:gd name="connsiteX2" fmla="*/ 6011862 w 6067716"/>
              <a:gd name="connsiteY2" fmla="*/ 239210 h 5721350"/>
              <a:gd name="connsiteX3" fmla="*/ 6011862 w 6067716"/>
              <a:gd name="connsiteY3" fmla="*/ 5721350 h 5721350"/>
              <a:gd name="connsiteX4" fmla="*/ 6011862 w 6067716"/>
              <a:gd name="connsiteY4" fmla="*/ 5721350 h 5721350"/>
              <a:gd name="connsiteX5" fmla="*/ 0 w 6067716"/>
              <a:gd name="connsiteY5" fmla="*/ 5721350 h 5721350"/>
              <a:gd name="connsiteX6" fmla="*/ 0 w 6067716"/>
              <a:gd name="connsiteY6" fmla="*/ 5721350 h 5721350"/>
              <a:gd name="connsiteX7" fmla="*/ 0 w 6067716"/>
              <a:gd name="connsiteY7" fmla="*/ 239210 h 5721350"/>
              <a:gd name="connsiteX8" fmla="*/ 239210 w 6067716"/>
              <a:gd name="connsiteY8" fmla="*/ 0 h 5721350"/>
              <a:gd name="connsiteX0" fmla="*/ 239210 w 6011862"/>
              <a:gd name="connsiteY0" fmla="*/ 0 h 5721350"/>
              <a:gd name="connsiteX1" fmla="*/ 6007975 w 6011862"/>
              <a:gd name="connsiteY1" fmla="*/ 0 h 5721350"/>
              <a:gd name="connsiteX2" fmla="*/ 6011862 w 6011862"/>
              <a:gd name="connsiteY2" fmla="*/ 239210 h 5721350"/>
              <a:gd name="connsiteX3" fmla="*/ 6011862 w 6011862"/>
              <a:gd name="connsiteY3" fmla="*/ 5721350 h 5721350"/>
              <a:gd name="connsiteX4" fmla="*/ 6011862 w 6011862"/>
              <a:gd name="connsiteY4" fmla="*/ 5721350 h 5721350"/>
              <a:gd name="connsiteX5" fmla="*/ 0 w 6011862"/>
              <a:gd name="connsiteY5" fmla="*/ 5721350 h 5721350"/>
              <a:gd name="connsiteX6" fmla="*/ 0 w 6011862"/>
              <a:gd name="connsiteY6" fmla="*/ 5721350 h 5721350"/>
              <a:gd name="connsiteX7" fmla="*/ 0 w 6011862"/>
              <a:gd name="connsiteY7" fmla="*/ 239210 h 5721350"/>
              <a:gd name="connsiteX8" fmla="*/ 239210 w 6011862"/>
              <a:gd name="connsiteY8" fmla="*/ 0 h 5721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11862" h="5721350">
                <a:moveTo>
                  <a:pt x="239210" y="0"/>
                </a:moveTo>
                <a:lnTo>
                  <a:pt x="6007975" y="0"/>
                </a:lnTo>
                <a:cubicBezTo>
                  <a:pt x="6005617" y="121024"/>
                  <a:pt x="6011862" y="107098"/>
                  <a:pt x="6011862" y="239210"/>
                </a:cubicBezTo>
                <a:lnTo>
                  <a:pt x="6011862" y="5721350"/>
                </a:lnTo>
                <a:lnTo>
                  <a:pt x="6011862" y="5721350"/>
                </a:lnTo>
                <a:lnTo>
                  <a:pt x="0" y="5721350"/>
                </a:lnTo>
                <a:lnTo>
                  <a:pt x="0" y="5721350"/>
                </a:lnTo>
                <a:lnTo>
                  <a:pt x="0" y="239210"/>
                </a:lnTo>
                <a:cubicBezTo>
                  <a:pt x="0" y="107098"/>
                  <a:pt x="107098" y="0"/>
                  <a:pt x="239210" y="0"/>
                </a:cubicBezTo>
                <a:close/>
              </a:path>
            </a:pathLst>
          </a:custGeom>
        </p:spPr>
        <p:txBody>
          <a:bodyPr lIns="108000" tIns="7200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PE" dirty="0"/>
              <a:t>Inserta tu imagen</a:t>
            </a:r>
          </a:p>
          <a:p>
            <a:endParaRPr lang="es-PE" dirty="0"/>
          </a:p>
        </p:txBody>
      </p:sp>
      <p:sp>
        <p:nvSpPr>
          <p:cNvPr id="5" name="Marcador de texto 4">
            <a:extLst>
              <a:ext uri="{FF2B5EF4-FFF2-40B4-BE49-F238E27FC236}">
                <a16:creationId xmlns:a16="http://schemas.microsoft.com/office/drawing/2014/main" id="{40C0B28B-774E-8149-94F4-BBE029EB5618}"/>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6" name="Marcador de texto 4">
            <a:extLst>
              <a:ext uri="{FF2B5EF4-FFF2-40B4-BE49-F238E27FC236}">
                <a16:creationId xmlns:a16="http://schemas.microsoft.com/office/drawing/2014/main" id="{983BE67D-75E1-9641-B864-184732C6366D}"/>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Tree>
    <p:extLst>
      <p:ext uri="{BB962C8B-B14F-4D97-AF65-F5344CB8AC3E}">
        <p14:creationId xmlns:p14="http://schemas.microsoft.com/office/powerpoint/2010/main" val="139907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O E IMAGEN 1">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D7F6EDDB-B88B-5042-A402-040B9CF5A4BF}"/>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8" name="Marcador de texto 10">
            <a:extLst>
              <a:ext uri="{FF2B5EF4-FFF2-40B4-BE49-F238E27FC236}">
                <a16:creationId xmlns:a16="http://schemas.microsoft.com/office/drawing/2014/main" id="{026987EA-4164-A045-A31C-F1701DCE1414}"/>
              </a:ext>
            </a:extLst>
          </p:cNvPr>
          <p:cNvSpPr>
            <a:spLocks noGrp="1"/>
          </p:cNvSpPr>
          <p:nvPr>
            <p:ph type="body" sz="quarter" idx="12" hasCustomPrompt="1"/>
          </p:nvPr>
        </p:nvSpPr>
        <p:spPr>
          <a:xfrm>
            <a:off x="463550" y="1371600"/>
            <a:ext cx="4090988" cy="1049867"/>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a:t>
            </a:r>
          </a:p>
          <a:p>
            <a:r>
              <a:rPr lang="es-PE" dirty="0"/>
              <a:t> </a:t>
            </a:r>
            <a:br>
              <a:rPr lang="es-PE" dirty="0"/>
            </a:br>
            <a:endParaRPr lang="es-PE" dirty="0"/>
          </a:p>
        </p:txBody>
      </p:sp>
      <p:sp>
        <p:nvSpPr>
          <p:cNvPr id="9" name="Marcador de texto 14">
            <a:extLst>
              <a:ext uri="{FF2B5EF4-FFF2-40B4-BE49-F238E27FC236}">
                <a16:creationId xmlns:a16="http://schemas.microsoft.com/office/drawing/2014/main" id="{FB4A6054-1364-2949-AD5C-B7B45315B58B}"/>
              </a:ext>
            </a:extLst>
          </p:cNvPr>
          <p:cNvSpPr>
            <a:spLocks noGrp="1"/>
          </p:cNvSpPr>
          <p:nvPr>
            <p:ph type="body" sz="quarter" idx="15" hasCustomPrompt="1"/>
          </p:nvPr>
        </p:nvSpPr>
        <p:spPr>
          <a:xfrm>
            <a:off x="463022" y="2455334"/>
            <a:ext cx="4091516" cy="516465"/>
          </a:xfrm>
          <a:prstGeom prst="rect">
            <a:avLst/>
          </a:prstGeom>
        </p:spPr>
        <p:txBody>
          <a:bodyPr lIns="0" tIns="0" rIns="0" bIns="0"/>
          <a:lstStyle>
            <a:lvl1pPr marL="0" indent="0">
              <a:lnSpc>
                <a:spcPct val="100000"/>
              </a:lnSpc>
              <a:spcBef>
                <a:spcPts val="300"/>
              </a:spcBef>
              <a:buNone/>
              <a:defRPr sz="1300" b="1">
                <a:solidFill>
                  <a:srgbClr val="00B0CA"/>
                </a:solidFill>
              </a:defRPr>
            </a:lvl1pPr>
          </a:lstStyle>
          <a:p>
            <a:r>
              <a:rPr lang="es-PE" dirty="0"/>
              <a:t>Subtítulo del contenido – Century Gothic 13 pts</a:t>
            </a:r>
          </a:p>
        </p:txBody>
      </p:sp>
      <p:sp>
        <p:nvSpPr>
          <p:cNvPr id="10" name="Marcador de texto 18">
            <a:extLst>
              <a:ext uri="{FF2B5EF4-FFF2-40B4-BE49-F238E27FC236}">
                <a16:creationId xmlns:a16="http://schemas.microsoft.com/office/drawing/2014/main" id="{8F64C407-BDC4-C542-A9B3-4C9D6C8B7ADF}"/>
              </a:ext>
            </a:extLst>
          </p:cNvPr>
          <p:cNvSpPr>
            <a:spLocks noGrp="1"/>
          </p:cNvSpPr>
          <p:nvPr>
            <p:ph type="body" sz="quarter" idx="19" hasCustomPrompt="1"/>
          </p:nvPr>
        </p:nvSpPr>
        <p:spPr>
          <a:xfrm>
            <a:off x="463022" y="3276049"/>
            <a:ext cx="4091516" cy="2938484"/>
          </a:xfrm>
          <a:prstGeom prst="rect">
            <a:avLst/>
          </a:prstGeom>
        </p:spPr>
        <p:txBody>
          <a:bodyPr lIns="0" tIns="0" rIns="0" bIns="0"/>
          <a:lstStyle>
            <a:lvl1pPr marL="0" indent="0">
              <a:lnSpc>
                <a:spcPct val="100000"/>
              </a:lnSpc>
              <a:spcBef>
                <a:spcPts val="300"/>
              </a:spcBef>
              <a:buNone/>
              <a:defRPr sz="1200">
                <a:solidFill>
                  <a:schemeClr val="accent3"/>
                </a:solidFill>
              </a:defRPr>
            </a:lvl1pPr>
          </a:lstStyle>
          <a:p>
            <a:r>
              <a:rPr lang="es-PE" dirty="0"/>
              <a:t>Contenido – Century Gothic 12 pts</a:t>
            </a:r>
          </a:p>
        </p:txBody>
      </p:sp>
      <p:sp>
        <p:nvSpPr>
          <p:cNvPr id="11" name="Marcador de posición de imagen 2">
            <a:extLst>
              <a:ext uri="{FF2B5EF4-FFF2-40B4-BE49-F238E27FC236}">
                <a16:creationId xmlns:a16="http://schemas.microsoft.com/office/drawing/2014/main" id="{4F803980-A0A0-5846-B65F-A5CFF96760C6}"/>
              </a:ext>
            </a:extLst>
          </p:cNvPr>
          <p:cNvSpPr>
            <a:spLocks noGrp="1"/>
          </p:cNvSpPr>
          <p:nvPr>
            <p:ph type="pic" sz="quarter" idx="21" hasCustomPrompt="1"/>
          </p:nvPr>
        </p:nvSpPr>
        <p:spPr>
          <a:xfrm>
            <a:off x="5297488" y="1133373"/>
            <a:ext cx="6894511" cy="5724627"/>
          </a:xfrm>
          <a:custGeom>
            <a:avLst/>
            <a:gdLst>
              <a:gd name="connsiteX0" fmla="*/ 182057 w 6894511"/>
              <a:gd name="connsiteY0" fmla="*/ 0 h 5721452"/>
              <a:gd name="connsiteX1" fmla="*/ 6712454 w 6894511"/>
              <a:gd name="connsiteY1" fmla="*/ 0 h 5721452"/>
              <a:gd name="connsiteX2" fmla="*/ 6894511 w 6894511"/>
              <a:gd name="connsiteY2" fmla="*/ 182057 h 5721452"/>
              <a:gd name="connsiteX3" fmla="*/ 6894511 w 6894511"/>
              <a:gd name="connsiteY3" fmla="*/ 5721452 h 5721452"/>
              <a:gd name="connsiteX4" fmla="*/ 6894511 w 6894511"/>
              <a:gd name="connsiteY4" fmla="*/ 5721452 h 5721452"/>
              <a:gd name="connsiteX5" fmla="*/ 0 w 6894511"/>
              <a:gd name="connsiteY5" fmla="*/ 5721452 h 5721452"/>
              <a:gd name="connsiteX6" fmla="*/ 0 w 6894511"/>
              <a:gd name="connsiteY6" fmla="*/ 5721452 h 5721452"/>
              <a:gd name="connsiteX7" fmla="*/ 0 w 6894511"/>
              <a:gd name="connsiteY7" fmla="*/ 182057 h 5721452"/>
              <a:gd name="connsiteX8" fmla="*/ 182057 w 6894511"/>
              <a:gd name="connsiteY8" fmla="*/ 0 h 5721452"/>
              <a:gd name="connsiteX0" fmla="*/ 182057 w 6894511"/>
              <a:gd name="connsiteY0" fmla="*/ 0 h 5721452"/>
              <a:gd name="connsiteX1" fmla="*/ 6712454 w 6894511"/>
              <a:gd name="connsiteY1" fmla="*/ 0 h 5721452"/>
              <a:gd name="connsiteX2" fmla="*/ 6894511 w 6894511"/>
              <a:gd name="connsiteY2" fmla="*/ 356682 h 5721452"/>
              <a:gd name="connsiteX3" fmla="*/ 6894511 w 6894511"/>
              <a:gd name="connsiteY3" fmla="*/ 5721452 h 5721452"/>
              <a:gd name="connsiteX4" fmla="*/ 6894511 w 6894511"/>
              <a:gd name="connsiteY4" fmla="*/ 5721452 h 5721452"/>
              <a:gd name="connsiteX5" fmla="*/ 0 w 6894511"/>
              <a:gd name="connsiteY5" fmla="*/ 5721452 h 5721452"/>
              <a:gd name="connsiteX6" fmla="*/ 0 w 6894511"/>
              <a:gd name="connsiteY6" fmla="*/ 5721452 h 5721452"/>
              <a:gd name="connsiteX7" fmla="*/ 0 w 6894511"/>
              <a:gd name="connsiteY7" fmla="*/ 182057 h 5721452"/>
              <a:gd name="connsiteX8" fmla="*/ 182057 w 6894511"/>
              <a:gd name="connsiteY8" fmla="*/ 0 h 5721452"/>
              <a:gd name="connsiteX0" fmla="*/ 182057 w 6936072"/>
              <a:gd name="connsiteY0" fmla="*/ 0 h 5721452"/>
              <a:gd name="connsiteX1" fmla="*/ 6890254 w 6936072"/>
              <a:gd name="connsiteY1" fmla="*/ 0 h 5721452"/>
              <a:gd name="connsiteX2" fmla="*/ 6894511 w 6936072"/>
              <a:gd name="connsiteY2" fmla="*/ 356682 h 5721452"/>
              <a:gd name="connsiteX3" fmla="*/ 6894511 w 6936072"/>
              <a:gd name="connsiteY3" fmla="*/ 5721452 h 5721452"/>
              <a:gd name="connsiteX4" fmla="*/ 6894511 w 6936072"/>
              <a:gd name="connsiteY4" fmla="*/ 5721452 h 5721452"/>
              <a:gd name="connsiteX5" fmla="*/ 0 w 6936072"/>
              <a:gd name="connsiteY5" fmla="*/ 5721452 h 5721452"/>
              <a:gd name="connsiteX6" fmla="*/ 0 w 6936072"/>
              <a:gd name="connsiteY6" fmla="*/ 5721452 h 5721452"/>
              <a:gd name="connsiteX7" fmla="*/ 0 w 6936072"/>
              <a:gd name="connsiteY7" fmla="*/ 182057 h 5721452"/>
              <a:gd name="connsiteX8" fmla="*/ 182057 w 6936072"/>
              <a:gd name="connsiteY8" fmla="*/ 0 h 5721452"/>
              <a:gd name="connsiteX0" fmla="*/ 182057 w 6894511"/>
              <a:gd name="connsiteY0" fmla="*/ 0 h 5721452"/>
              <a:gd name="connsiteX1" fmla="*/ 6890254 w 6894511"/>
              <a:gd name="connsiteY1" fmla="*/ 0 h 5721452"/>
              <a:gd name="connsiteX2" fmla="*/ 6894511 w 6894511"/>
              <a:gd name="connsiteY2" fmla="*/ 356682 h 5721452"/>
              <a:gd name="connsiteX3" fmla="*/ 6894511 w 6894511"/>
              <a:gd name="connsiteY3" fmla="*/ 5721452 h 5721452"/>
              <a:gd name="connsiteX4" fmla="*/ 6894511 w 6894511"/>
              <a:gd name="connsiteY4" fmla="*/ 5721452 h 5721452"/>
              <a:gd name="connsiteX5" fmla="*/ 0 w 6894511"/>
              <a:gd name="connsiteY5" fmla="*/ 5721452 h 5721452"/>
              <a:gd name="connsiteX6" fmla="*/ 0 w 6894511"/>
              <a:gd name="connsiteY6" fmla="*/ 5721452 h 5721452"/>
              <a:gd name="connsiteX7" fmla="*/ 0 w 6894511"/>
              <a:gd name="connsiteY7" fmla="*/ 182057 h 5721452"/>
              <a:gd name="connsiteX8" fmla="*/ 182057 w 6894511"/>
              <a:gd name="connsiteY8" fmla="*/ 0 h 5721452"/>
              <a:gd name="connsiteX0" fmla="*/ 182057 w 6894511"/>
              <a:gd name="connsiteY0" fmla="*/ 0 h 5721452"/>
              <a:gd name="connsiteX1" fmla="*/ 6848979 w 6894511"/>
              <a:gd name="connsiteY1" fmla="*/ 0 h 5721452"/>
              <a:gd name="connsiteX2" fmla="*/ 6894511 w 6894511"/>
              <a:gd name="connsiteY2" fmla="*/ 356682 h 5721452"/>
              <a:gd name="connsiteX3" fmla="*/ 6894511 w 6894511"/>
              <a:gd name="connsiteY3" fmla="*/ 5721452 h 5721452"/>
              <a:gd name="connsiteX4" fmla="*/ 6894511 w 6894511"/>
              <a:gd name="connsiteY4" fmla="*/ 5721452 h 5721452"/>
              <a:gd name="connsiteX5" fmla="*/ 0 w 6894511"/>
              <a:gd name="connsiteY5" fmla="*/ 5721452 h 5721452"/>
              <a:gd name="connsiteX6" fmla="*/ 0 w 6894511"/>
              <a:gd name="connsiteY6" fmla="*/ 5721452 h 5721452"/>
              <a:gd name="connsiteX7" fmla="*/ 0 w 6894511"/>
              <a:gd name="connsiteY7" fmla="*/ 182057 h 5721452"/>
              <a:gd name="connsiteX8" fmla="*/ 182057 w 6894511"/>
              <a:gd name="connsiteY8" fmla="*/ 0 h 5721452"/>
              <a:gd name="connsiteX0" fmla="*/ 182057 w 6894765"/>
              <a:gd name="connsiteY0" fmla="*/ 3175 h 5724627"/>
              <a:gd name="connsiteX1" fmla="*/ 6893429 w 6894765"/>
              <a:gd name="connsiteY1" fmla="*/ 0 h 5724627"/>
              <a:gd name="connsiteX2" fmla="*/ 6894511 w 6894765"/>
              <a:gd name="connsiteY2" fmla="*/ 359857 h 5724627"/>
              <a:gd name="connsiteX3" fmla="*/ 6894511 w 6894765"/>
              <a:gd name="connsiteY3" fmla="*/ 5724627 h 5724627"/>
              <a:gd name="connsiteX4" fmla="*/ 6894511 w 6894765"/>
              <a:gd name="connsiteY4" fmla="*/ 5724627 h 5724627"/>
              <a:gd name="connsiteX5" fmla="*/ 0 w 6894765"/>
              <a:gd name="connsiteY5" fmla="*/ 5724627 h 5724627"/>
              <a:gd name="connsiteX6" fmla="*/ 0 w 6894765"/>
              <a:gd name="connsiteY6" fmla="*/ 5724627 h 5724627"/>
              <a:gd name="connsiteX7" fmla="*/ 0 w 6894765"/>
              <a:gd name="connsiteY7" fmla="*/ 185232 h 5724627"/>
              <a:gd name="connsiteX8" fmla="*/ 182057 w 6894765"/>
              <a:gd name="connsiteY8" fmla="*/ 3175 h 5724627"/>
              <a:gd name="connsiteX0" fmla="*/ 182057 w 6894511"/>
              <a:gd name="connsiteY0" fmla="*/ 3175 h 5724627"/>
              <a:gd name="connsiteX1" fmla="*/ 6893429 w 6894511"/>
              <a:gd name="connsiteY1" fmla="*/ 0 h 5724627"/>
              <a:gd name="connsiteX2" fmla="*/ 6894511 w 6894511"/>
              <a:gd name="connsiteY2" fmla="*/ 359857 h 5724627"/>
              <a:gd name="connsiteX3" fmla="*/ 6894511 w 6894511"/>
              <a:gd name="connsiteY3" fmla="*/ 5724627 h 5724627"/>
              <a:gd name="connsiteX4" fmla="*/ 6894511 w 6894511"/>
              <a:gd name="connsiteY4" fmla="*/ 5724627 h 5724627"/>
              <a:gd name="connsiteX5" fmla="*/ 0 w 6894511"/>
              <a:gd name="connsiteY5" fmla="*/ 5724627 h 5724627"/>
              <a:gd name="connsiteX6" fmla="*/ 0 w 6894511"/>
              <a:gd name="connsiteY6" fmla="*/ 5724627 h 5724627"/>
              <a:gd name="connsiteX7" fmla="*/ 0 w 6894511"/>
              <a:gd name="connsiteY7" fmla="*/ 185232 h 5724627"/>
              <a:gd name="connsiteX8" fmla="*/ 182057 w 6894511"/>
              <a:gd name="connsiteY8" fmla="*/ 3175 h 5724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94511" h="5724627">
                <a:moveTo>
                  <a:pt x="182057" y="3175"/>
                </a:moveTo>
                <a:lnTo>
                  <a:pt x="6893429" y="0"/>
                </a:lnTo>
                <a:cubicBezTo>
                  <a:pt x="6892376" y="222250"/>
                  <a:pt x="6894511" y="259310"/>
                  <a:pt x="6894511" y="359857"/>
                </a:cubicBezTo>
                <a:lnTo>
                  <a:pt x="6894511" y="5724627"/>
                </a:lnTo>
                <a:lnTo>
                  <a:pt x="6894511" y="5724627"/>
                </a:lnTo>
                <a:lnTo>
                  <a:pt x="0" y="5724627"/>
                </a:lnTo>
                <a:lnTo>
                  <a:pt x="0" y="5724627"/>
                </a:lnTo>
                <a:lnTo>
                  <a:pt x="0" y="185232"/>
                </a:lnTo>
                <a:cubicBezTo>
                  <a:pt x="0" y="84685"/>
                  <a:pt x="81510" y="3175"/>
                  <a:pt x="182057" y="3175"/>
                </a:cubicBezTo>
                <a:close/>
              </a:path>
            </a:pathLst>
          </a:cu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PE" dirty="0"/>
              <a:t>Inserta tu imagen</a:t>
            </a:r>
          </a:p>
          <a:p>
            <a:endParaRPr lang="es-PE" dirty="0"/>
          </a:p>
        </p:txBody>
      </p:sp>
      <p:sp>
        <p:nvSpPr>
          <p:cNvPr id="12" name="Marcador de texto 4">
            <a:extLst>
              <a:ext uri="{FF2B5EF4-FFF2-40B4-BE49-F238E27FC236}">
                <a16:creationId xmlns:a16="http://schemas.microsoft.com/office/drawing/2014/main" id="{54210887-FE83-7248-8F32-ED22A7E86309}"/>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3" name="Marcador de texto 4">
            <a:extLst>
              <a:ext uri="{FF2B5EF4-FFF2-40B4-BE49-F238E27FC236}">
                <a16:creationId xmlns:a16="http://schemas.microsoft.com/office/drawing/2014/main" id="{8B71AAA2-63B3-A04C-8234-5B40A1E957A2}"/>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Tree>
    <p:extLst>
      <p:ext uri="{BB962C8B-B14F-4D97-AF65-F5344CB8AC3E}">
        <p14:creationId xmlns:p14="http://schemas.microsoft.com/office/powerpoint/2010/main" val="4293672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O E IMAGEN 2">
    <p:spTree>
      <p:nvGrpSpPr>
        <p:cNvPr id="1" name=""/>
        <p:cNvGrpSpPr/>
        <p:nvPr/>
      </p:nvGrpSpPr>
      <p:grpSpPr>
        <a:xfrm>
          <a:off x="0" y="0"/>
          <a:ext cx="0" cy="0"/>
          <a:chOff x="0" y="0"/>
          <a:chExt cx="0" cy="0"/>
        </a:xfrm>
      </p:grpSpPr>
      <p:pic>
        <p:nvPicPr>
          <p:cNvPr id="17" name="Imagen 16">
            <a:extLst>
              <a:ext uri="{FF2B5EF4-FFF2-40B4-BE49-F238E27FC236}">
                <a16:creationId xmlns:a16="http://schemas.microsoft.com/office/drawing/2014/main" id="{D5C716DE-40AA-7A43-840B-1F8B25B867DE}"/>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18" name="Marcador de texto 10">
            <a:extLst>
              <a:ext uri="{FF2B5EF4-FFF2-40B4-BE49-F238E27FC236}">
                <a16:creationId xmlns:a16="http://schemas.microsoft.com/office/drawing/2014/main" id="{628FD700-2292-FB44-B868-6C59ADF2E303}"/>
              </a:ext>
            </a:extLst>
          </p:cNvPr>
          <p:cNvSpPr>
            <a:spLocks noGrp="1"/>
          </p:cNvSpPr>
          <p:nvPr>
            <p:ph type="body" sz="quarter" idx="12" hasCustomPrompt="1"/>
          </p:nvPr>
        </p:nvSpPr>
        <p:spPr>
          <a:xfrm>
            <a:off x="463550" y="1371600"/>
            <a:ext cx="4090988" cy="1049867"/>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a:t>
            </a:r>
          </a:p>
        </p:txBody>
      </p:sp>
      <p:sp>
        <p:nvSpPr>
          <p:cNvPr id="19" name="Marcador de texto 14">
            <a:extLst>
              <a:ext uri="{FF2B5EF4-FFF2-40B4-BE49-F238E27FC236}">
                <a16:creationId xmlns:a16="http://schemas.microsoft.com/office/drawing/2014/main" id="{F3D41EBF-FE24-EA46-B5BE-807A0A9526E6}"/>
              </a:ext>
            </a:extLst>
          </p:cNvPr>
          <p:cNvSpPr>
            <a:spLocks noGrp="1"/>
          </p:cNvSpPr>
          <p:nvPr>
            <p:ph type="body" sz="quarter" idx="15" hasCustomPrompt="1"/>
          </p:nvPr>
        </p:nvSpPr>
        <p:spPr>
          <a:xfrm>
            <a:off x="463022" y="2455334"/>
            <a:ext cx="4091516" cy="516465"/>
          </a:xfrm>
          <a:prstGeom prst="rect">
            <a:avLst/>
          </a:prstGeom>
        </p:spPr>
        <p:txBody>
          <a:bodyPr lIns="0" tIns="0" rIns="0" bIns="0"/>
          <a:lstStyle>
            <a:lvl1pPr marL="0" indent="0">
              <a:lnSpc>
                <a:spcPct val="100000"/>
              </a:lnSpc>
              <a:spcBef>
                <a:spcPts val="0"/>
              </a:spcBef>
              <a:buNone/>
              <a:defRPr sz="1300" b="1">
                <a:solidFill>
                  <a:srgbClr val="00B0CA"/>
                </a:solidFill>
              </a:defRPr>
            </a:lvl1pPr>
          </a:lstStyle>
          <a:p>
            <a:r>
              <a:rPr lang="es-PE" dirty="0"/>
              <a:t>Subtítulo del contenido – Century Gothic 13 pts</a:t>
            </a:r>
          </a:p>
        </p:txBody>
      </p:sp>
      <p:sp>
        <p:nvSpPr>
          <p:cNvPr id="20" name="Marcador de texto 18">
            <a:extLst>
              <a:ext uri="{FF2B5EF4-FFF2-40B4-BE49-F238E27FC236}">
                <a16:creationId xmlns:a16="http://schemas.microsoft.com/office/drawing/2014/main" id="{E25AF9EE-1473-D142-972D-41C1B1498A1B}"/>
              </a:ext>
            </a:extLst>
          </p:cNvPr>
          <p:cNvSpPr>
            <a:spLocks noGrp="1"/>
          </p:cNvSpPr>
          <p:nvPr>
            <p:ph type="body" sz="quarter" idx="19" hasCustomPrompt="1"/>
          </p:nvPr>
        </p:nvSpPr>
        <p:spPr>
          <a:xfrm>
            <a:off x="5298017" y="1371600"/>
            <a:ext cx="6431337" cy="1600199"/>
          </a:xfrm>
          <a:prstGeom prst="rect">
            <a:avLst/>
          </a:prstGeom>
        </p:spPr>
        <p:txBody>
          <a:bodyPr lIns="0" tIns="0" rIns="0" bIns="0"/>
          <a:lstStyle>
            <a:lvl1pPr marL="0" indent="0">
              <a:lnSpc>
                <a:spcPct val="100000"/>
              </a:lnSpc>
              <a:spcBef>
                <a:spcPts val="300"/>
              </a:spcBef>
              <a:buNone/>
              <a:defRPr sz="1200">
                <a:solidFill>
                  <a:schemeClr val="accent3"/>
                </a:solidFill>
              </a:defRPr>
            </a:lvl1pPr>
          </a:lstStyle>
          <a:p>
            <a:r>
              <a:rPr lang="es-PE" dirty="0"/>
              <a:t>Contenido – Century Gothic 12 pts</a:t>
            </a:r>
          </a:p>
        </p:txBody>
      </p:sp>
      <p:sp>
        <p:nvSpPr>
          <p:cNvPr id="21" name="Marcador de posición de imagen 2">
            <a:extLst>
              <a:ext uri="{FF2B5EF4-FFF2-40B4-BE49-F238E27FC236}">
                <a16:creationId xmlns:a16="http://schemas.microsoft.com/office/drawing/2014/main" id="{7B8DD013-7282-F945-9510-C1ADE36F9318}"/>
              </a:ext>
            </a:extLst>
          </p:cNvPr>
          <p:cNvSpPr>
            <a:spLocks noGrp="1"/>
          </p:cNvSpPr>
          <p:nvPr>
            <p:ph type="pic" sz="quarter" idx="22" hasCustomPrompt="1"/>
          </p:nvPr>
        </p:nvSpPr>
        <p:spPr>
          <a:xfrm>
            <a:off x="463022" y="3200400"/>
            <a:ext cx="11731572" cy="3657600"/>
          </a:xfrm>
          <a:custGeom>
            <a:avLst/>
            <a:gdLst>
              <a:gd name="connsiteX0" fmla="*/ 199486 w 11728978"/>
              <a:gd name="connsiteY0" fmla="*/ 0 h 3657600"/>
              <a:gd name="connsiteX1" fmla="*/ 11529492 w 11728978"/>
              <a:gd name="connsiteY1" fmla="*/ 0 h 3657600"/>
              <a:gd name="connsiteX2" fmla="*/ 11728978 w 11728978"/>
              <a:gd name="connsiteY2" fmla="*/ 199486 h 3657600"/>
              <a:gd name="connsiteX3" fmla="*/ 11728978 w 11728978"/>
              <a:gd name="connsiteY3" fmla="*/ 3657600 h 3657600"/>
              <a:gd name="connsiteX4" fmla="*/ 11728978 w 11728978"/>
              <a:gd name="connsiteY4" fmla="*/ 3657600 h 3657600"/>
              <a:gd name="connsiteX5" fmla="*/ 0 w 11728978"/>
              <a:gd name="connsiteY5" fmla="*/ 3657600 h 3657600"/>
              <a:gd name="connsiteX6" fmla="*/ 0 w 11728978"/>
              <a:gd name="connsiteY6" fmla="*/ 3657600 h 3657600"/>
              <a:gd name="connsiteX7" fmla="*/ 0 w 11728978"/>
              <a:gd name="connsiteY7" fmla="*/ 199486 h 3657600"/>
              <a:gd name="connsiteX8" fmla="*/ 199486 w 11728978"/>
              <a:gd name="connsiteY8" fmla="*/ 0 h 3657600"/>
              <a:gd name="connsiteX0" fmla="*/ 199486 w 11784671"/>
              <a:gd name="connsiteY0" fmla="*/ 0 h 3657600"/>
              <a:gd name="connsiteX1" fmla="*/ 11737922 w 11784671"/>
              <a:gd name="connsiteY1" fmla="*/ 0 h 3657600"/>
              <a:gd name="connsiteX2" fmla="*/ 11728978 w 11784671"/>
              <a:gd name="connsiteY2" fmla="*/ 199486 h 3657600"/>
              <a:gd name="connsiteX3" fmla="*/ 11728978 w 11784671"/>
              <a:gd name="connsiteY3" fmla="*/ 3657600 h 3657600"/>
              <a:gd name="connsiteX4" fmla="*/ 11728978 w 11784671"/>
              <a:gd name="connsiteY4" fmla="*/ 3657600 h 3657600"/>
              <a:gd name="connsiteX5" fmla="*/ 0 w 11784671"/>
              <a:gd name="connsiteY5" fmla="*/ 3657600 h 3657600"/>
              <a:gd name="connsiteX6" fmla="*/ 0 w 11784671"/>
              <a:gd name="connsiteY6" fmla="*/ 3657600 h 3657600"/>
              <a:gd name="connsiteX7" fmla="*/ 0 w 11784671"/>
              <a:gd name="connsiteY7" fmla="*/ 199486 h 3657600"/>
              <a:gd name="connsiteX8" fmla="*/ 199486 w 11784671"/>
              <a:gd name="connsiteY8" fmla="*/ 0 h 3657600"/>
              <a:gd name="connsiteX0" fmla="*/ 199486 w 11738302"/>
              <a:gd name="connsiteY0" fmla="*/ 0 h 3657600"/>
              <a:gd name="connsiteX1" fmla="*/ 11737922 w 11738302"/>
              <a:gd name="connsiteY1" fmla="*/ 0 h 3657600"/>
              <a:gd name="connsiteX2" fmla="*/ 11728978 w 11738302"/>
              <a:gd name="connsiteY2" fmla="*/ 199486 h 3657600"/>
              <a:gd name="connsiteX3" fmla="*/ 11728978 w 11738302"/>
              <a:gd name="connsiteY3" fmla="*/ 3657600 h 3657600"/>
              <a:gd name="connsiteX4" fmla="*/ 11728978 w 11738302"/>
              <a:gd name="connsiteY4" fmla="*/ 3657600 h 3657600"/>
              <a:gd name="connsiteX5" fmla="*/ 0 w 11738302"/>
              <a:gd name="connsiteY5" fmla="*/ 3657600 h 3657600"/>
              <a:gd name="connsiteX6" fmla="*/ 0 w 11738302"/>
              <a:gd name="connsiteY6" fmla="*/ 3657600 h 3657600"/>
              <a:gd name="connsiteX7" fmla="*/ 0 w 11738302"/>
              <a:gd name="connsiteY7" fmla="*/ 199486 h 3657600"/>
              <a:gd name="connsiteX8" fmla="*/ 199486 w 11738302"/>
              <a:gd name="connsiteY8" fmla="*/ 0 h 3657600"/>
              <a:gd name="connsiteX0" fmla="*/ 199486 w 11728978"/>
              <a:gd name="connsiteY0" fmla="*/ 0 h 3657600"/>
              <a:gd name="connsiteX1" fmla="*/ 11680772 w 11728978"/>
              <a:gd name="connsiteY1" fmla="*/ 0 h 3657600"/>
              <a:gd name="connsiteX2" fmla="*/ 11728978 w 11728978"/>
              <a:gd name="connsiteY2" fmla="*/ 199486 h 3657600"/>
              <a:gd name="connsiteX3" fmla="*/ 11728978 w 11728978"/>
              <a:gd name="connsiteY3" fmla="*/ 3657600 h 3657600"/>
              <a:gd name="connsiteX4" fmla="*/ 11728978 w 11728978"/>
              <a:gd name="connsiteY4" fmla="*/ 3657600 h 3657600"/>
              <a:gd name="connsiteX5" fmla="*/ 0 w 11728978"/>
              <a:gd name="connsiteY5" fmla="*/ 3657600 h 3657600"/>
              <a:gd name="connsiteX6" fmla="*/ 0 w 11728978"/>
              <a:gd name="connsiteY6" fmla="*/ 3657600 h 3657600"/>
              <a:gd name="connsiteX7" fmla="*/ 0 w 11728978"/>
              <a:gd name="connsiteY7" fmla="*/ 199486 h 3657600"/>
              <a:gd name="connsiteX8" fmla="*/ 199486 w 11728978"/>
              <a:gd name="connsiteY8" fmla="*/ 0 h 3657600"/>
              <a:gd name="connsiteX0" fmla="*/ 199486 w 11732299"/>
              <a:gd name="connsiteY0" fmla="*/ 0 h 3657600"/>
              <a:gd name="connsiteX1" fmla="*/ 11731572 w 11732299"/>
              <a:gd name="connsiteY1" fmla="*/ 6350 h 3657600"/>
              <a:gd name="connsiteX2" fmla="*/ 11728978 w 11732299"/>
              <a:gd name="connsiteY2" fmla="*/ 199486 h 3657600"/>
              <a:gd name="connsiteX3" fmla="*/ 11728978 w 11732299"/>
              <a:gd name="connsiteY3" fmla="*/ 3657600 h 3657600"/>
              <a:gd name="connsiteX4" fmla="*/ 11728978 w 11732299"/>
              <a:gd name="connsiteY4" fmla="*/ 3657600 h 3657600"/>
              <a:gd name="connsiteX5" fmla="*/ 0 w 11732299"/>
              <a:gd name="connsiteY5" fmla="*/ 3657600 h 3657600"/>
              <a:gd name="connsiteX6" fmla="*/ 0 w 11732299"/>
              <a:gd name="connsiteY6" fmla="*/ 3657600 h 3657600"/>
              <a:gd name="connsiteX7" fmla="*/ 0 w 11732299"/>
              <a:gd name="connsiteY7" fmla="*/ 199486 h 3657600"/>
              <a:gd name="connsiteX8" fmla="*/ 199486 w 11732299"/>
              <a:gd name="connsiteY8" fmla="*/ 0 h 3657600"/>
              <a:gd name="connsiteX0" fmla="*/ 199486 w 11731572"/>
              <a:gd name="connsiteY0" fmla="*/ 0 h 3657600"/>
              <a:gd name="connsiteX1" fmla="*/ 11731572 w 11731572"/>
              <a:gd name="connsiteY1" fmla="*/ 6350 h 3657600"/>
              <a:gd name="connsiteX2" fmla="*/ 11728978 w 11731572"/>
              <a:gd name="connsiteY2" fmla="*/ 199486 h 3657600"/>
              <a:gd name="connsiteX3" fmla="*/ 11728978 w 11731572"/>
              <a:gd name="connsiteY3" fmla="*/ 3657600 h 3657600"/>
              <a:gd name="connsiteX4" fmla="*/ 11728978 w 11731572"/>
              <a:gd name="connsiteY4" fmla="*/ 3657600 h 3657600"/>
              <a:gd name="connsiteX5" fmla="*/ 0 w 11731572"/>
              <a:gd name="connsiteY5" fmla="*/ 3657600 h 3657600"/>
              <a:gd name="connsiteX6" fmla="*/ 0 w 11731572"/>
              <a:gd name="connsiteY6" fmla="*/ 3657600 h 3657600"/>
              <a:gd name="connsiteX7" fmla="*/ 0 w 11731572"/>
              <a:gd name="connsiteY7" fmla="*/ 199486 h 3657600"/>
              <a:gd name="connsiteX8" fmla="*/ 199486 w 11731572"/>
              <a:gd name="connsiteY8" fmla="*/ 0 h 3657600"/>
              <a:gd name="connsiteX0" fmla="*/ 199486 w 11731572"/>
              <a:gd name="connsiteY0" fmla="*/ 0 h 3657600"/>
              <a:gd name="connsiteX1" fmla="*/ 11731572 w 11731572"/>
              <a:gd name="connsiteY1" fmla="*/ 6350 h 3657600"/>
              <a:gd name="connsiteX2" fmla="*/ 11728978 w 11731572"/>
              <a:gd name="connsiteY2" fmla="*/ 447136 h 3657600"/>
              <a:gd name="connsiteX3" fmla="*/ 11728978 w 11731572"/>
              <a:gd name="connsiteY3" fmla="*/ 3657600 h 3657600"/>
              <a:gd name="connsiteX4" fmla="*/ 11728978 w 11731572"/>
              <a:gd name="connsiteY4" fmla="*/ 3657600 h 3657600"/>
              <a:gd name="connsiteX5" fmla="*/ 0 w 11731572"/>
              <a:gd name="connsiteY5" fmla="*/ 3657600 h 3657600"/>
              <a:gd name="connsiteX6" fmla="*/ 0 w 11731572"/>
              <a:gd name="connsiteY6" fmla="*/ 3657600 h 3657600"/>
              <a:gd name="connsiteX7" fmla="*/ 0 w 11731572"/>
              <a:gd name="connsiteY7" fmla="*/ 199486 h 3657600"/>
              <a:gd name="connsiteX8" fmla="*/ 199486 w 11731572"/>
              <a:gd name="connsiteY8" fmla="*/ 0 h 3657600"/>
              <a:gd name="connsiteX0" fmla="*/ 199486 w 11731572"/>
              <a:gd name="connsiteY0" fmla="*/ 0 h 3657600"/>
              <a:gd name="connsiteX1" fmla="*/ 11731572 w 11731572"/>
              <a:gd name="connsiteY1" fmla="*/ 6350 h 3657600"/>
              <a:gd name="connsiteX2" fmla="*/ 11728978 w 11731572"/>
              <a:gd name="connsiteY2" fmla="*/ 447136 h 3657600"/>
              <a:gd name="connsiteX3" fmla="*/ 11728978 w 11731572"/>
              <a:gd name="connsiteY3" fmla="*/ 3657600 h 3657600"/>
              <a:gd name="connsiteX4" fmla="*/ 11728978 w 11731572"/>
              <a:gd name="connsiteY4" fmla="*/ 3657600 h 3657600"/>
              <a:gd name="connsiteX5" fmla="*/ 0 w 11731572"/>
              <a:gd name="connsiteY5" fmla="*/ 3657600 h 3657600"/>
              <a:gd name="connsiteX6" fmla="*/ 0 w 11731572"/>
              <a:gd name="connsiteY6" fmla="*/ 3657600 h 3657600"/>
              <a:gd name="connsiteX7" fmla="*/ 0 w 11731572"/>
              <a:gd name="connsiteY7" fmla="*/ 199486 h 3657600"/>
              <a:gd name="connsiteX8" fmla="*/ 199486 w 11731572"/>
              <a:gd name="connsiteY8"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31572" h="3657600">
                <a:moveTo>
                  <a:pt x="199486" y="0"/>
                </a:moveTo>
                <a:lnTo>
                  <a:pt x="11731572" y="6350"/>
                </a:lnTo>
                <a:cubicBezTo>
                  <a:pt x="11727819" y="361203"/>
                  <a:pt x="11728978" y="336963"/>
                  <a:pt x="11728978" y="447136"/>
                </a:cubicBezTo>
                <a:lnTo>
                  <a:pt x="11728978" y="3657600"/>
                </a:lnTo>
                <a:lnTo>
                  <a:pt x="11728978" y="3657600"/>
                </a:lnTo>
                <a:lnTo>
                  <a:pt x="0" y="3657600"/>
                </a:lnTo>
                <a:lnTo>
                  <a:pt x="0" y="3657600"/>
                </a:lnTo>
                <a:lnTo>
                  <a:pt x="0" y="199486"/>
                </a:lnTo>
                <a:cubicBezTo>
                  <a:pt x="0" y="89313"/>
                  <a:pt x="89313" y="0"/>
                  <a:pt x="199486" y="0"/>
                </a:cubicBezTo>
                <a:close/>
              </a:path>
            </a:pathLst>
          </a:custGeom>
        </p:spPr>
        <p:txBody>
          <a:bodyPr/>
          <a:lstStyle>
            <a:lvl1pPr marL="0" indent="0">
              <a:buNone/>
              <a:defRPr sz="1400" b="1">
                <a:solidFill>
                  <a:srgbClr val="00B0CA"/>
                </a:solidFill>
              </a:defRPr>
            </a:lvl1pPr>
          </a:lstStyle>
          <a:p>
            <a:r>
              <a:rPr lang="es-PE" dirty="0"/>
              <a:t>Inserta tu imagen</a:t>
            </a:r>
          </a:p>
        </p:txBody>
      </p:sp>
      <p:sp>
        <p:nvSpPr>
          <p:cNvPr id="7" name="Marcador de texto 4">
            <a:extLst>
              <a:ext uri="{FF2B5EF4-FFF2-40B4-BE49-F238E27FC236}">
                <a16:creationId xmlns:a16="http://schemas.microsoft.com/office/drawing/2014/main" id="{CA75B461-BD00-2C4B-AC6A-26C4B5EE2293}"/>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8" name="Marcador de texto 4">
            <a:extLst>
              <a:ext uri="{FF2B5EF4-FFF2-40B4-BE49-F238E27FC236}">
                <a16:creationId xmlns:a16="http://schemas.microsoft.com/office/drawing/2014/main" id="{17FB3D72-34E8-E846-8B14-119DE649E1AF}"/>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Tree>
    <p:extLst>
      <p:ext uri="{BB962C8B-B14F-4D97-AF65-F5344CB8AC3E}">
        <p14:creationId xmlns:p14="http://schemas.microsoft.com/office/powerpoint/2010/main" val="1414601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O E IMAGEN 3">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2E93D293-6609-5540-AD46-1EFD76973AEF}"/>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8" name="Marcador de texto 10">
            <a:extLst>
              <a:ext uri="{FF2B5EF4-FFF2-40B4-BE49-F238E27FC236}">
                <a16:creationId xmlns:a16="http://schemas.microsoft.com/office/drawing/2014/main" id="{BB5D05B4-0AB5-7549-B189-B166A72C7385}"/>
              </a:ext>
            </a:extLst>
          </p:cNvPr>
          <p:cNvSpPr>
            <a:spLocks noGrp="1"/>
          </p:cNvSpPr>
          <p:nvPr>
            <p:ph type="body" sz="quarter" idx="12" hasCustomPrompt="1"/>
          </p:nvPr>
        </p:nvSpPr>
        <p:spPr>
          <a:xfrm>
            <a:off x="463550" y="1371600"/>
            <a:ext cx="4090988" cy="1049867"/>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9" name="Marcador de texto 14">
            <a:extLst>
              <a:ext uri="{FF2B5EF4-FFF2-40B4-BE49-F238E27FC236}">
                <a16:creationId xmlns:a16="http://schemas.microsoft.com/office/drawing/2014/main" id="{2C44220C-E06F-294F-B6E5-CC4FD0ABA1A5}"/>
              </a:ext>
            </a:extLst>
          </p:cNvPr>
          <p:cNvSpPr>
            <a:spLocks noGrp="1"/>
          </p:cNvSpPr>
          <p:nvPr>
            <p:ph type="body" sz="quarter" idx="15" hasCustomPrompt="1"/>
          </p:nvPr>
        </p:nvSpPr>
        <p:spPr>
          <a:xfrm>
            <a:off x="463022" y="2455334"/>
            <a:ext cx="4091516" cy="516465"/>
          </a:xfrm>
          <a:prstGeom prst="rect">
            <a:avLst/>
          </a:prstGeom>
        </p:spPr>
        <p:txBody>
          <a:bodyPr lIns="0" tIns="0" rIns="0" bIns="0"/>
          <a:lstStyle>
            <a:lvl1pPr marL="0" indent="0">
              <a:lnSpc>
                <a:spcPct val="100000"/>
              </a:lnSpc>
              <a:spcBef>
                <a:spcPts val="300"/>
              </a:spcBef>
              <a:buNone/>
              <a:defRPr sz="1300" b="1">
                <a:solidFill>
                  <a:srgbClr val="00B0CA"/>
                </a:solidFill>
              </a:defRPr>
            </a:lvl1pPr>
          </a:lstStyle>
          <a:p>
            <a:r>
              <a:rPr lang="es-PE" dirty="0"/>
              <a:t>Subtítulo del contenido – Century Gothic 13 pts</a:t>
            </a:r>
          </a:p>
        </p:txBody>
      </p:sp>
      <p:sp>
        <p:nvSpPr>
          <p:cNvPr id="10" name="Marcador de posición de imagen 10">
            <a:extLst>
              <a:ext uri="{FF2B5EF4-FFF2-40B4-BE49-F238E27FC236}">
                <a16:creationId xmlns:a16="http://schemas.microsoft.com/office/drawing/2014/main" id="{64D52C4B-1B91-9043-A051-472B78280CAD}"/>
              </a:ext>
            </a:extLst>
          </p:cNvPr>
          <p:cNvSpPr>
            <a:spLocks noGrp="1"/>
          </p:cNvSpPr>
          <p:nvPr>
            <p:ph type="pic" sz="quarter" idx="16" hasCustomPrompt="1"/>
          </p:nvPr>
        </p:nvSpPr>
        <p:spPr>
          <a:xfrm>
            <a:off x="5293326" y="1149350"/>
            <a:ext cx="3095023" cy="2393950"/>
          </a:xfrm>
          <a:custGeom>
            <a:avLst/>
            <a:gdLst>
              <a:gd name="connsiteX0" fmla="*/ 218089 w 3090862"/>
              <a:gd name="connsiteY0" fmla="*/ 0 h 2393950"/>
              <a:gd name="connsiteX1" fmla="*/ 3090862 w 3090862"/>
              <a:gd name="connsiteY1" fmla="*/ 0 h 2393950"/>
              <a:gd name="connsiteX2" fmla="*/ 3090862 w 3090862"/>
              <a:gd name="connsiteY2" fmla="*/ 0 h 2393950"/>
              <a:gd name="connsiteX3" fmla="*/ 3090862 w 3090862"/>
              <a:gd name="connsiteY3" fmla="*/ 2175861 h 2393950"/>
              <a:gd name="connsiteX4" fmla="*/ 2872773 w 3090862"/>
              <a:gd name="connsiteY4" fmla="*/ 2393950 h 2393950"/>
              <a:gd name="connsiteX5" fmla="*/ 0 w 3090862"/>
              <a:gd name="connsiteY5" fmla="*/ 2393950 h 2393950"/>
              <a:gd name="connsiteX6" fmla="*/ 0 w 3090862"/>
              <a:gd name="connsiteY6" fmla="*/ 2393950 h 2393950"/>
              <a:gd name="connsiteX7" fmla="*/ 0 w 3090862"/>
              <a:gd name="connsiteY7" fmla="*/ 218089 h 2393950"/>
              <a:gd name="connsiteX8" fmla="*/ 218089 w 3090862"/>
              <a:gd name="connsiteY8" fmla="*/ 0 h 2393950"/>
              <a:gd name="connsiteX0" fmla="*/ 51694 w 3149892"/>
              <a:gd name="connsiteY0" fmla="*/ 0 h 2393950"/>
              <a:gd name="connsiteX1" fmla="*/ 3149892 w 3149892"/>
              <a:gd name="connsiteY1" fmla="*/ 0 h 2393950"/>
              <a:gd name="connsiteX2" fmla="*/ 3149892 w 3149892"/>
              <a:gd name="connsiteY2" fmla="*/ 0 h 2393950"/>
              <a:gd name="connsiteX3" fmla="*/ 3149892 w 3149892"/>
              <a:gd name="connsiteY3" fmla="*/ 2175861 h 2393950"/>
              <a:gd name="connsiteX4" fmla="*/ 2931803 w 3149892"/>
              <a:gd name="connsiteY4" fmla="*/ 2393950 h 2393950"/>
              <a:gd name="connsiteX5" fmla="*/ 59030 w 3149892"/>
              <a:gd name="connsiteY5" fmla="*/ 2393950 h 2393950"/>
              <a:gd name="connsiteX6" fmla="*/ 59030 w 3149892"/>
              <a:gd name="connsiteY6" fmla="*/ 2393950 h 2393950"/>
              <a:gd name="connsiteX7" fmla="*/ 59030 w 3149892"/>
              <a:gd name="connsiteY7" fmla="*/ 218089 h 2393950"/>
              <a:gd name="connsiteX8" fmla="*/ 51694 w 3149892"/>
              <a:gd name="connsiteY8" fmla="*/ 0 h 2393950"/>
              <a:gd name="connsiteX0" fmla="*/ 0 w 3098198"/>
              <a:gd name="connsiteY0" fmla="*/ 0 h 2393950"/>
              <a:gd name="connsiteX1" fmla="*/ 3098198 w 3098198"/>
              <a:gd name="connsiteY1" fmla="*/ 0 h 2393950"/>
              <a:gd name="connsiteX2" fmla="*/ 3098198 w 3098198"/>
              <a:gd name="connsiteY2" fmla="*/ 0 h 2393950"/>
              <a:gd name="connsiteX3" fmla="*/ 3098198 w 3098198"/>
              <a:gd name="connsiteY3" fmla="*/ 2175861 h 2393950"/>
              <a:gd name="connsiteX4" fmla="*/ 2880109 w 3098198"/>
              <a:gd name="connsiteY4" fmla="*/ 2393950 h 2393950"/>
              <a:gd name="connsiteX5" fmla="*/ 7336 w 3098198"/>
              <a:gd name="connsiteY5" fmla="*/ 2393950 h 2393950"/>
              <a:gd name="connsiteX6" fmla="*/ 7336 w 3098198"/>
              <a:gd name="connsiteY6" fmla="*/ 2393950 h 2393950"/>
              <a:gd name="connsiteX7" fmla="*/ 7336 w 3098198"/>
              <a:gd name="connsiteY7" fmla="*/ 218089 h 2393950"/>
              <a:gd name="connsiteX8" fmla="*/ 0 w 3098198"/>
              <a:gd name="connsiteY8" fmla="*/ 0 h 2393950"/>
              <a:gd name="connsiteX0" fmla="*/ 0 w 3098198"/>
              <a:gd name="connsiteY0" fmla="*/ 0 h 2393950"/>
              <a:gd name="connsiteX1" fmla="*/ 3098198 w 3098198"/>
              <a:gd name="connsiteY1" fmla="*/ 0 h 2393950"/>
              <a:gd name="connsiteX2" fmla="*/ 3098198 w 3098198"/>
              <a:gd name="connsiteY2" fmla="*/ 0 h 2393950"/>
              <a:gd name="connsiteX3" fmla="*/ 3098198 w 3098198"/>
              <a:gd name="connsiteY3" fmla="*/ 2175861 h 2393950"/>
              <a:gd name="connsiteX4" fmla="*/ 2880109 w 3098198"/>
              <a:gd name="connsiteY4" fmla="*/ 2393950 h 2393950"/>
              <a:gd name="connsiteX5" fmla="*/ 7336 w 3098198"/>
              <a:gd name="connsiteY5" fmla="*/ 2393950 h 2393950"/>
              <a:gd name="connsiteX6" fmla="*/ 7336 w 3098198"/>
              <a:gd name="connsiteY6" fmla="*/ 2393950 h 2393950"/>
              <a:gd name="connsiteX7" fmla="*/ 4161 w 3098198"/>
              <a:gd name="connsiteY7" fmla="*/ 418114 h 2393950"/>
              <a:gd name="connsiteX8" fmla="*/ 0 w 3098198"/>
              <a:gd name="connsiteY8" fmla="*/ 0 h 2393950"/>
              <a:gd name="connsiteX0" fmla="*/ 0 w 3228373"/>
              <a:gd name="connsiteY0" fmla="*/ 3175 h 2393950"/>
              <a:gd name="connsiteX1" fmla="*/ 3228373 w 3228373"/>
              <a:gd name="connsiteY1" fmla="*/ 0 h 2393950"/>
              <a:gd name="connsiteX2" fmla="*/ 3228373 w 3228373"/>
              <a:gd name="connsiteY2" fmla="*/ 0 h 2393950"/>
              <a:gd name="connsiteX3" fmla="*/ 3228373 w 3228373"/>
              <a:gd name="connsiteY3" fmla="*/ 2175861 h 2393950"/>
              <a:gd name="connsiteX4" fmla="*/ 3010284 w 3228373"/>
              <a:gd name="connsiteY4" fmla="*/ 2393950 h 2393950"/>
              <a:gd name="connsiteX5" fmla="*/ 137511 w 3228373"/>
              <a:gd name="connsiteY5" fmla="*/ 2393950 h 2393950"/>
              <a:gd name="connsiteX6" fmla="*/ 137511 w 3228373"/>
              <a:gd name="connsiteY6" fmla="*/ 2393950 h 2393950"/>
              <a:gd name="connsiteX7" fmla="*/ 134336 w 3228373"/>
              <a:gd name="connsiteY7" fmla="*/ 418114 h 2393950"/>
              <a:gd name="connsiteX8" fmla="*/ 0 w 3228373"/>
              <a:gd name="connsiteY8" fmla="*/ 3175 h 2393950"/>
              <a:gd name="connsiteX0" fmla="*/ 0 w 3101373"/>
              <a:gd name="connsiteY0" fmla="*/ 6350 h 2393950"/>
              <a:gd name="connsiteX1" fmla="*/ 3101373 w 3101373"/>
              <a:gd name="connsiteY1" fmla="*/ 0 h 2393950"/>
              <a:gd name="connsiteX2" fmla="*/ 3101373 w 3101373"/>
              <a:gd name="connsiteY2" fmla="*/ 0 h 2393950"/>
              <a:gd name="connsiteX3" fmla="*/ 3101373 w 3101373"/>
              <a:gd name="connsiteY3" fmla="*/ 2175861 h 2393950"/>
              <a:gd name="connsiteX4" fmla="*/ 2883284 w 3101373"/>
              <a:gd name="connsiteY4" fmla="*/ 2393950 h 2393950"/>
              <a:gd name="connsiteX5" fmla="*/ 10511 w 3101373"/>
              <a:gd name="connsiteY5" fmla="*/ 2393950 h 2393950"/>
              <a:gd name="connsiteX6" fmla="*/ 10511 w 3101373"/>
              <a:gd name="connsiteY6" fmla="*/ 2393950 h 2393950"/>
              <a:gd name="connsiteX7" fmla="*/ 7336 w 3101373"/>
              <a:gd name="connsiteY7" fmla="*/ 418114 h 2393950"/>
              <a:gd name="connsiteX8" fmla="*/ 0 w 3101373"/>
              <a:gd name="connsiteY8" fmla="*/ 6350 h 2393950"/>
              <a:gd name="connsiteX0" fmla="*/ 0 w 3101373"/>
              <a:gd name="connsiteY0" fmla="*/ 6350 h 2393950"/>
              <a:gd name="connsiteX1" fmla="*/ 3101373 w 3101373"/>
              <a:gd name="connsiteY1" fmla="*/ 0 h 2393950"/>
              <a:gd name="connsiteX2" fmla="*/ 3101373 w 3101373"/>
              <a:gd name="connsiteY2" fmla="*/ 0 h 2393950"/>
              <a:gd name="connsiteX3" fmla="*/ 3101373 w 3101373"/>
              <a:gd name="connsiteY3" fmla="*/ 2175861 h 2393950"/>
              <a:gd name="connsiteX4" fmla="*/ 2883284 w 3101373"/>
              <a:gd name="connsiteY4" fmla="*/ 2393950 h 2393950"/>
              <a:gd name="connsiteX5" fmla="*/ 10511 w 3101373"/>
              <a:gd name="connsiteY5" fmla="*/ 2393950 h 2393950"/>
              <a:gd name="connsiteX6" fmla="*/ 10511 w 3101373"/>
              <a:gd name="connsiteY6" fmla="*/ 2393950 h 2393950"/>
              <a:gd name="connsiteX7" fmla="*/ 7336 w 3101373"/>
              <a:gd name="connsiteY7" fmla="*/ 418114 h 2393950"/>
              <a:gd name="connsiteX8" fmla="*/ 0 w 3101373"/>
              <a:gd name="connsiteY8" fmla="*/ 6350 h 2393950"/>
              <a:gd name="connsiteX0" fmla="*/ 0 w 3202973"/>
              <a:gd name="connsiteY0" fmla="*/ 3175 h 2393950"/>
              <a:gd name="connsiteX1" fmla="*/ 3202973 w 3202973"/>
              <a:gd name="connsiteY1" fmla="*/ 0 h 2393950"/>
              <a:gd name="connsiteX2" fmla="*/ 3202973 w 3202973"/>
              <a:gd name="connsiteY2" fmla="*/ 0 h 2393950"/>
              <a:gd name="connsiteX3" fmla="*/ 3202973 w 3202973"/>
              <a:gd name="connsiteY3" fmla="*/ 2175861 h 2393950"/>
              <a:gd name="connsiteX4" fmla="*/ 2984884 w 3202973"/>
              <a:gd name="connsiteY4" fmla="*/ 2393950 h 2393950"/>
              <a:gd name="connsiteX5" fmla="*/ 112111 w 3202973"/>
              <a:gd name="connsiteY5" fmla="*/ 2393950 h 2393950"/>
              <a:gd name="connsiteX6" fmla="*/ 112111 w 3202973"/>
              <a:gd name="connsiteY6" fmla="*/ 2393950 h 2393950"/>
              <a:gd name="connsiteX7" fmla="*/ 108936 w 3202973"/>
              <a:gd name="connsiteY7" fmla="*/ 418114 h 2393950"/>
              <a:gd name="connsiteX8" fmla="*/ 0 w 3202973"/>
              <a:gd name="connsiteY8" fmla="*/ 3175 h 2393950"/>
              <a:gd name="connsiteX0" fmla="*/ 0 w 3101373"/>
              <a:gd name="connsiteY0" fmla="*/ 9525 h 2393950"/>
              <a:gd name="connsiteX1" fmla="*/ 3101373 w 3101373"/>
              <a:gd name="connsiteY1" fmla="*/ 0 h 2393950"/>
              <a:gd name="connsiteX2" fmla="*/ 3101373 w 3101373"/>
              <a:gd name="connsiteY2" fmla="*/ 0 h 2393950"/>
              <a:gd name="connsiteX3" fmla="*/ 3101373 w 3101373"/>
              <a:gd name="connsiteY3" fmla="*/ 2175861 h 2393950"/>
              <a:gd name="connsiteX4" fmla="*/ 2883284 w 3101373"/>
              <a:gd name="connsiteY4" fmla="*/ 2393950 h 2393950"/>
              <a:gd name="connsiteX5" fmla="*/ 10511 w 3101373"/>
              <a:gd name="connsiteY5" fmla="*/ 2393950 h 2393950"/>
              <a:gd name="connsiteX6" fmla="*/ 10511 w 3101373"/>
              <a:gd name="connsiteY6" fmla="*/ 2393950 h 2393950"/>
              <a:gd name="connsiteX7" fmla="*/ 7336 w 3101373"/>
              <a:gd name="connsiteY7" fmla="*/ 418114 h 2393950"/>
              <a:gd name="connsiteX8" fmla="*/ 0 w 3101373"/>
              <a:gd name="connsiteY8" fmla="*/ 9525 h 2393950"/>
              <a:gd name="connsiteX0" fmla="*/ 33939 w 3094037"/>
              <a:gd name="connsiteY0" fmla="*/ 12700 h 2393950"/>
              <a:gd name="connsiteX1" fmla="*/ 3094037 w 3094037"/>
              <a:gd name="connsiteY1" fmla="*/ 0 h 2393950"/>
              <a:gd name="connsiteX2" fmla="*/ 3094037 w 3094037"/>
              <a:gd name="connsiteY2" fmla="*/ 0 h 2393950"/>
              <a:gd name="connsiteX3" fmla="*/ 3094037 w 3094037"/>
              <a:gd name="connsiteY3" fmla="*/ 2175861 h 2393950"/>
              <a:gd name="connsiteX4" fmla="*/ 2875948 w 3094037"/>
              <a:gd name="connsiteY4" fmla="*/ 2393950 h 2393950"/>
              <a:gd name="connsiteX5" fmla="*/ 3175 w 3094037"/>
              <a:gd name="connsiteY5" fmla="*/ 2393950 h 2393950"/>
              <a:gd name="connsiteX6" fmla="*/ 3175 w 3094037"/>
              <a:gd name="connsiteY6" fmla="*/ 2393950 h 2393950"/>
              <a:gd name="connsiteX7" fmla="*/ 0 w 3094037"/>
              <a:gd name="connsiteY7" fmla="*/ 418114 h 2393950"/>
              <a:gd name="connsiteX8" fmla="*/ 33939 w 3094037"/>
              <a:gd name="connsiteY8" fmla="*/ 12700 h 2393950"/>
              <a:gd name="connsiteX0" fmla="*/ 0 w 3095023"/>
              <a:gd name="connsiteY0" fmla="*/ 12700 h 2393950"/>
              <a:gd name="connsiteX1" fmla="*/ 3095023 w 3095023"/>
              <a:gd name="connsiteY1" fmla="*/ 0 h 2393950"/>
              <a:gd name="connsiteX2" fmla="*/ 3095023 w 3095023"/>
              <a:gd name="connsiteY2" fmla="*/ 0 h 2393950"/>
              <a:gd name="connsiteX3" fmla="*/ 3095023 w 3095023"/>
              <a:gd name="connsiteY3" fmla="*/ 2175861 h 2393950"/>
              <a:gd name="connsiteX4" fmla="*/ 2876934 w 3095023"/>
              <a:gd name="connsiteY4" fmla="*/ 2393950 h 2393950"/>
              <a:gd name="connsiteX5" fmla="*/ 4161 w 3095023"/>
              <a:gd name="connsiteY5" fmla="*/ 2393950 h 2393950"/>
              <a:gd name="connsiteX6" fmla="*/ 4161 w 3095023"/>
              <a:gd name="connsiteY6" fmla="*/ 2393950 h 2393950"/>
              <a:gd name="connsiteX7" fmla="*/ 986 w 3095023"/>
              <a:gd name="connsiteY7" fmla="*/ 418114 h 2393950"/>
              <a:gd name="connsiteX8" fmla="*/ 0 w 3095023"/>
              <a:gd name="connsiteY8" fmla="*/ 12700 h 2393950"/>
              <a:gd name="connsiteX0" fmla="*/ 0 w 3098198"/>
              <a:gd name="connsiteY0" fmla="*/ 31750 h 2393950"/>
              <a:gd name="connsiteX1" fmla="*/ 3098198 w 3098198"/>
              <a:gd name="connsiteY1" fmla="*/ 0 h 2393950"/>
              <a:gd name="connsiteX2" fmla="*/ 3098198 w 3098198"/>
              <a:gd name="connsiteY2" fmla="*/ 0 h 2393950"/>
              <a:gd name="connsiteX3" fmla="*/ 3098198 w 3098198"/>
              <a:gd name="connsiteY3" fmla="*/ 2175861 h 2393950"/>
              <a:gd name="connsiteX4" fmla="*/ 2880109 w 3098198"/>
              <a:gd name="connsiteY4" fmla="*/ 2393950 h 2393950"/>
              <a:gd name="connsiteX5" fmla="*/ 7336 w 3098198"/>
              <a:gd name="connsiteY5" fmla="*/ 2393950 h 2393950"/>
              <a:gd name="connsiteX6" fmla="*/ 7336 w 3098198"/>
              <a:gd name="connsiteY6" fmla="*/ 2393950 h 2393950"/>
              <a:gd name="connsiteX7" fmla="*/ 4161 w 3098198"/>
              <a:gd name="connsiteY7" fmla="*/ 418114 h 2393950"/>
              <a:gd name="connsiteX8" fmla="*/ 0 w 3098198"/>
              <a:gd name="connsiteY8" fmla="*/ 31750 h 2393950"/>
              <a:gd name="connsiteX0" fmla="*/ 0 w 3095023"/>
              <a:gd name="connsiteY0" fmla="*/ 3175 h 2393950"/>
              <a:gd name="connsiteX1" fmla="*/ 3095023 w 3095023"/>
              <a:gd name="connsiteY1" fmla="*/ 0 h 2393950"/>
              <a:gd name="connsiteX2" fmla="*/ 3095023 w 3095023"/>
              <a:gd name="connsiteY2" fmla="*/ 0 h 2393950"/>
              <a:gd name="connsiteX3" fmla="*/ 3095023 w 3095023"/>
              <a:gd name="connsiteY3" fmla="*/ 2175861 h 2393950"/>
              <a:gd name="connsiteX4" fmla="*/ 2876934 w 3095023"/>
              <a:gd name="connsiteY4" fmla="*/ 2393950 h 2393950"/>
              <a:gd name="connsiteX5" fmla="*/ 4161 w 3095023"/>
              <a:gd name="connsiteY5" fmla="*/ 2393950 h 2393950"/>
              <a:gd name="connsiteX6" fmla="*/ 4161 w 3095023"/>
              <a:gd name="connsiteY6" fmla="*/ 2393950 h 2393950"/>
              <a:gd name="connsiteX7" fmla="*/ 986 w 3095023"/>
              <a:gd name="connsiteY7" fmla="*/ 418114 h 2393950"/>
              <a:gd name="connsiteX8" fmla="*/ 0 w 3095023"/>
              <a:gd name="connsiteY8" fmla="*/ 3175 h 2393950"/>
              <a:gd name="connsiteX0" fmla="*/ 0 w 3095023"/>
              <a:gd name="connsiteY0" fmla="*/ 3175 h 2393950"/>
              <a:gd name="connsiteX1" fmla="*/ 3095023 w 3095023"/>
              <a:gd name="connsiteY1" fmla="*/ 0 h 2393950"/>
              <a:gd name="connsiteX2" fmla="*/ 3095023 w 3095023"/>
              <a:gd name="connsiteY2" fmla="*/ 0 h 2393950"/>
              <a:gd name="connsiteX3" fmla="*/ 3095023 w 3095023"/>
              <a:gd name="connsiteY3" fmla="*/ 2175861 h 2393950"/>
              <a:gd name="connsiteX4" fmla="*/ 2876934 w 3095023"/>
              <a:gd name="connsiteY4" fmla="*/ 2393950 h 2393950"/>
              <a:gd name="connsiteX5" fmla="*/ 4161 w 3095023"/>
              <a:gd name="connsiteY5" fmla="*/ 2393950 h 2393950"/>
              <a:gd name="connsiteX6" fmla="*/ 4161 w 3095023"/>
              <a:gd name="connsiteY6" fmla="*/ 2393950 h 2393950"/>
              <a:gd name="connsiteX7" fmla="*/ 986 w 3095023"/>
              <a:gd name="connsiteY7" fmla="*/ 418114 h 2393950"/>
              <a:gd name="connsiteX8" fmla="*/ 0 w 3095023"/>
              <a:gd name="connsiteY8" fmla="*/ 3175 h 2393950"/>
              <a:gd name="connsiteX0" fmla="*/ 0 w 3095023"/>
              <a:gd name="connsiteY0" fmla="*/ 25400 h 2393950"/>
              <a:gd name="connsiteX1" fmla="*/ 3095023 w 3095023"/>
              <a:gd name="connsiteY1" fmla="*/ 0 h 2393950"/>
              <a:gd name="connsiteX2" fmla="*/ 3095023 w 3095023"/>
              <a:gd name="connsiteY2" fmla="*/ 0 h 2393950"/>
              <a:gd name="connsiteX3" fmla="*/ 3095023 w 3095023"/>
              <a:gd name="connsiteY3" fmla="*/ 2175861 h 2393950"/>
              <a:gd name="connsiteX4" fmla="*/ 2876934 w 3095023"/>
              <a:gd name="connsiteY4" fmla="*/ 2393950 h 2393950"/>
              <a:gd name="connsiteX5" fmla="*/ 4161 w 3095023"/>
              <a:gd name="connsiteY5" fmla="*/ 2393950 h 2393950"/>
              <a:gd name="connsiteX6" fmla="*/ 4161 w 3095023"/>
              <a:gd name="connsiteY6" fmla="*/ 2393950 h 2393950"/>
              <a:gd name="connsiteX7" fmla="*/ 986 w 3095023"/>
              <a:gd name="connsiteY7" fmla="*/ 418114 h 2393950"/>
              <a:gd name="connsiteX8" fmla="*/ 0 w 3095023"/>
              <a:gd name="connsiteY8" fmla="*/ 25400 h 2393950"/>
              <a:gd name="connsiteX0" fmla="*/ 0 w 3095023"/>
              <a:gd name="connsiteY0" fmla="*/ 3175 h 2393950"/>
              <a:gd name="connsiteX1" fmla="*/ 3095023 w 3095023"/>
              <a:gd name="connsiteY1" fmla="*/ 0 h 2393950"/>
              <a:gd name="connsiteX2" fmla="*/ 3095023 w 3095023"/>
              <a:gd name="connsiteY2" fmla="*/ 0 h 2393950"/>
              <a:gd name="connsiteX3" fmla="*/ 3095023 w 3095023"/>
              <a:gd name="connsiteY3" fmla="*/ 2175861 h 2393950"/>
              <a:gd name="connsiteX4" fmla="*/ 2876934 w 3095023"/>
              <a:gd name="connsiteY4" fmla="*/ 2393950 h 2393950"/>
              <a:gd name="connsiteX5" fmla="*/ 4161 w 3095023"/>
              <a:gd name="connsiteY5" fmla="*/ 2393950 h 2393950"/>
              <a:gd name="connsiteX6" fmla="*/ 4161 w 3095023"/>
              <a:gd name="connsiteY6" fmla="*/ 2393950 h 2393950"/>
              <a:gd name="connsiteX7" fmla="*/ 986 w 3095023"/>
              <a:gd name="connsiteY7" fmla="*/ 418114 h 2393950"/>
              <a:gd name="connsiteX8" fmla="*/ 0 w 3095023"/>
              <a:gd name="connsiteY8" fmla="*/ 3175 h 2393950"/>
              <a:gd name="connsiteX0" fmla="*/ 0 w 3095023"/>
              <a:gd name="connsiteY0" fmla="*/ 3175 h 2393950"/>
              <a:gd name="connsiteX1" fmla="*/ 3095023 w 3095023"/>
              <a:gd name="connsiteY1" fmla="*/ 0 h 2393950"/>
              <a:gd name="connsiteX2" fmla="*/ 3095023 w 3095023"/>
              <a:gd name="connsiteY2" fmla="*/ 0 h 2393950"/>
              <a:gd name="connsiteX3" fmla="*/ 3095023 w 3095023"/>
              <a:gd name="connsiteY3" fmla="*/ 2175861 h 2393950"/>
              <a:gd name="connsiteX4" fmla="*/ 2876934 w 3095023"/>
              <a:gd name="connsiteY4" fmla="*/ 2393950 h 2393950"/>
              <a:gd name="connsiteX5" fmla="*/ 4161 w 3095023"/>
              <a:gd name="connsiteY5" fmla="*/ 2393950 h 2393950"/>
              <a:gd name="connsiteX6" fmla="*/ 4161 w 3095023"/>
              <a:gd name="connsiteY6" fmla="*/ 2393950 h 2393950"/>
              <a:gd name="connsiteX7" fmla="*/ 986 w 3095023"/>
              <a:gd name="connsiteY7" fmla="*/ 418114 h 2393950"/>
              <a:gd name="connsiteX8" fmla="*/ 0 w 3095023"/>
              <a:gd name="connsiteY8" fmla="*/ 3175 h 239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95023" h="2393950">
                <a:moveTo>
                  <a:pt x="0" y="3175"/>
                </a:moveTo>
                <a:cubicBezTo>
                  <a:pt x="56949" y="2117"/>
                  <a:pt x="2063349" y="1058"/>
                  <a:pt x="3095023" y="0"/>
                </a:cubicBezTo>
                <a:lnTo>
                  <a:pt x="3095023" y="0"/>
                </a:lnTo>
                <a:lnTo>
                  <a:pt x="3095023" y="2175861"/>
                </a:lnTo>
                <a:cubicBezTo>
                  <a:pt x="3095023" y="2296308"/>
                  <a:pt x="2997381" y="2393950"/>
                  <a:pt x="2876934" y="2393950"/>
                </a:cubicBezTo>
                <a:lnTo>
                  <a:pt x="4161" y="2393950"/>
                </a:lnTo>
                <a:lnTo>
                  <a:pt x="4161" y="2393950"/>
                </a:lnTo>
                <a:cubicBezTo>
                  <a:pt x="3103" y="1735338"/>
                  <a:pt x="2044" y="1076726"/>
                  <a:pt x="986" y="418114"/>
                </a:cubicBezTo>
                <a:cubicBezTo>
                  <a:pt x="986" y="297667"/>
                  <a:pt x="3378" y="12700"/>
                  <a:pt x="0" y="3175"/>
                </a:cubicBezTo>
                <a:close/>
              </a:path>
            </a:pathLst>
          </a:custGeom>
        </p:spPr>
        <p:txBody>
          <a:bodyPr/>
          <a:lstStyle>
            <a:lvl1pPr marL="0" indent="0">
              <a:buNone/>
              <a:defRPr sz="1400" b="1">
                <a:solidFill>
                  <a:srgbClr val="00B0CA"/>
                </a:solidFill>
              </a:defRPr>
            </a:lvl1pPr>
          </a:lstStyle>
          <a:p>
            <a:r>
              <a:rPr lang="es-PE" dirty="0"/>
              <a:t>Inserta tu imagen</a:t>
            </a:r>
          </a:p>
        </p:txBody>
      </p:sp>
      <p:sp>
        <p:nvSpPr>
          <p:cNvPr id="11" name="Marcador de posición de imagen 10">
            <a:extLst>
              <a:ext uri="{FF2B5EF4-FFF2-40B4-BE49-F238E27FC236}">
                <a16:creationId xmlns:a16="http://schemas.microsoft.com/office/drawing/2014/main" id="{1B7338BB-9D01-5948-B78A-9ACDA0C16AD6}"/>
              </a:ext>
            </a:extLst>
          </p:cNvPr>
          <p:cNvSpPr>
            <a:spLocks noGrp="1"/>
          </p:cNvSpPr>
          <p:nvPr>
            <p:ph type="pic" sz="quarter" idx="17" hasCustomPrompt="1"/>
          </p:nvPr>
        </p:nvSpPr>
        <p:spPr>
          <a:xfrm>
            <a:off x="8624888" y="1149350"/>
            <a:ext cx="3094037" cy="2393950"/>
          </a:xfrm>
          <a:custGeom>
            <a:avLst/>
            <a:gdLst>
              <a:gd name="connsiteX0" fmla="*/ 0 w 3090862"/>
              <a:gd name="connsiteY0" fmla="*/ 0 h 2393950"/>
              <a:gd name="connsiteX1" fmla="*/ 2874952 w 3090862"/>
              <a:gd name="connsiteY1" fmla="*/ 0 h 2393950"/>
              <a:gd name="connsiteX2" fmla="*/ 3090862 w 3090862"/>
              <a:gd name="connsiteY2" fmla="*/ 215910 h 2393950"/>
              <a:gd name="connsiteX3" fmla="*/ 3090862 w 3090862"/>
              <a:gd name="connsiteY3" fmla="*/ 2393950 h 2393950"/>
              <a:gd name="connsiteX4" fmla="*/ 3090862 w 3090862"/>
              <a:gd name="connsiteY4" fmla="*/ 2393950 h 2393950"/>
              <a:gd name="connsiteX5" fmla="*/ 215910 w 3090862"/>
              <a:gd name="connsiteY5" fmla="*/ 2393950 h 2393950"/>
              <a:gd name="connsiteX6" fmla="*/ 0 w 3090862"/>
              <a:gd name="connsiteY6" fmla="*/ 2178040 h 2393950"/>
              <a:gd name="connsiteX7" fmla="*/ 0 w 3090862"/>
              <a:gd name="connsiteY7" fmla="*/ 0 h 2393950"/>
              <a:gd name="connsiteX8" fmla="*/ 0 w 3090862"/>
              <a:gd name="connsiteY8" fmla="*/ 0 h 2393950"/>
              <a:gd name="connsiteX0" fmla="*/ 0 w 3094037"/>
              <a:gd name="connsiteY0" fmla="*/ 0 h 2393950"/>
              <a:gd name="connsiteX1" fmla="*/ 2874952 w 3094037"/>
              <a:gd name="connsiteY1" fmla="*/ 0 h 2393950"/>
              <a:gd name="connsiteX2" fmla="*/ 3094037 w 3094037"/>
              <a:gd name="connsiteY2" fmla="*/ 330210 h 2393950"/>
              <a:gd name="connsiteX3" fmla="*/ 3090862 w 3094037"/>
              <a:gd name="connsiteY3" fmla="*/ 2393950 h 2393950"/>
              <a:gd name="connsiteX4" fmla="*/ 3090862 w 3094037"/>
              <a:gd name="connsiteY4" fmla="*/ 2393950 h 2393950"/>
              <a:gd name="connsiteX5" fmla="*/ 215910 w 3094037"/>
              <a:gd name="connsiteY5" fmla="*/ 2393950 h 2393950"/>
              <a:gd name="connsiteX6" fmla="*/ 0 w 3094037"/>
              <a:gd name="connsiteY6" fmla="*/ 2178040 h 2393950"/>
              <a:gd name="connsiteX7" fmla="*/ 0 w 3094037"/>
              <a:gd name="connsiteY7" fmla="*/ 0 h 2393950"/>
              <a:gd name="connsiteX8" fmla="*/ 0 w 3094037"/>
              <a:gd name="connsiteY8" fmla="*/ 0 h 2393950"/>
              <a:gd name="connsiteX0" fmla="*/ 0 w 3094037"/>
              <a:gd name="connsiteY0" fmla="*/ 0 h 2393950"/>
              <a:gd name="connsiteX1" fmla="*/ 2913052 w 3094037"/>
              <a:gd name="connsiteY1" fmla="*/ 3175 h 2393950"/>
              <a:gd name="connsiteX2" fmla="*/ 3094037 w 3094037"/>
              <a:gd name="connsiteY2" fmla="*/ 330210 h 2393950"/>
              <a:gd name="connsiteX3" fmla="*/ 3090862 w 3094037"/>
              <a:gd name="connsiteY3" fmla="*/ 2393950 h 2393950"/>
              <a:gd name="connsiteX4" fmla="*/ 3090862 w 3094037"/>
              <a:gd name="connsiteY4" fmla="*/ 2393950 h 2393950"/>
              <a:gd name="connsiteX5" fmla="*/ 215910 w 3094037"/>
              <a:gd name="connsiteY5" fmla="*/ 2393950 h 2393950"/>
              <a:gd name="connsiteX6" fmla="*/ 0 w 3094037"/>
              <a:gd name="connsiteY6" fmla="*/ 2178040 h 2393950"/>
              <a:gd name="connsiteX7" fmla="*/ 0 w 3094037"/>
              <a:gd name="connsiteY7" fmla="*/ 0 h 2393950"/>
              <a:gd name="connsiteX8" fmla="*/ 0 w 3094037"/>
              <a:gd name="connsiteY8" fmla="*/ 0 h 2393950"/>
              <a:gd name="connsiteX0" fmla="*/ 0 w 3094037"/>
              <a:gd name="connsiteY0" fmla="*/ 0 h 2393950"/>
              <a:gd name="connsiteX1" fmla="*/ 2913052 w 3094037"/>
              <a:gd name="connsiteY1" fmla="*/ 3175 h 2393950"/>
              <a:gd name="connsiteX2" fmla="*/ 3094037 w 3094037"/>
              <a:gd name="connsiteY2" fmla="*/ 330210 h 2393950"/>
              <a:gd name="connsiteX3" fmla="*/ 3090862 w 3094037"/>
              <a:gd name="connsiteY3" fmla="*/ 2393950 h 2393950"/>
              <a:gd name="connsiteX4" fmla="*/ 3090862 w 3094037"/>
              <a:gd name="connsiteY4" fmla="*/ 2393950 h 2393950"/>
              <a:gd name="connsiteX5" fmla="*/ 215910 w 3094037"/>
              <a:gd name="connsiteY5" fmla="*/ 2393950 h 2393950"/>
              <a:gd name="connsiteX6" fmla="*/ 0 w 3094037"/>
              <a:gd name="connsiteY6" fmla="*/ 2178040 h 2393950"/>
              <a:gd name="connsiteX7" fmla="*/ 0 w 3094037"/>
              <a:gd name="connsiteY7" fmla="*/ 0 h 2393950"/>
              <a:gd name="connsiteX8" fmla="*/ 0 w 3094037"/>
              <a:gd name="connsiteY8" fmla="*/ 0 h 2393950"/>
              <a:gd name="connsiteX0" fmla="*/ 0 w 3094037"/>
              <a:gd name="connsiteY0" fmla="*/ 0 h 2393950"/>
              <a:gd name="connsiteX1" fmla="*/ 3090852 w 3094037"/>
              <a:gd name="connsiteY1" fmla="*/ 6350 h 2393950"/>
              <a:gd name="connsiteX2" fmla="*/ 3094037 w 3094037"/>
              <a:gd name="connsiteY2" fmla="*/ 330210 h 2393950"/>
              <a:gd name="connsiteX3" fmla="*/ 3090862 w 3094037"/>
              <a:gd name="connsiteY3" fmla="*/ 2393950 h 2393950"/>
              <a:gd name="connsiteX4" fmla="*/ 3090862 w 3094037"/>
              <a:gd name="connsiteY4" fmla="*/ 2393950 h 2393950"/>
              <a:gd name="connsiteX5" fmla="*/ 215910 w 3094037"/>
              <a:gd name="connsiteY5" fmla="*/ 2393950 h 2393950"/>
              <a:gd name="connsiteX6" fmla="*/ 0 w 3094037"/>
              <a:gd name="connsiteY6" fmla="*/ 2178040 h 2393950"/>
              <a:gd name="connsiteX7" fmla="*/ 0 w 3094037"/>
              <a:gd name="connsiteY7" fmla="*/ 0 h 2393950"/>
              <a:gd name="connsiteX8" fmla="*/ 0 w 3094037"/>
              <a:gd name="connsiteY8" fmla="*/ 0 h 239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94037" h="2393950">
                <a:moveTo>
                  <a:pt x="0" y="0"/>
                </a:moveTo>
                <a:lnTo>
                  <a:pt x="3090852" y="6350"/>
                </a:lnTo>
                <a:cubicBezTo>
                  <a:pt x="3086271" y="6350"/>
                  <a:pt x="3094037" y="210966"/>
                  <a:pt x="3094037" y="330210"/>
                </a:cubicBezTo>
                <a:cubicBezTo>
                  <a:pt x="3092979" y="1018123"/>
                  <a:pt x="3091920" y="1706037"/>
                  <a:pt x="3090862" y="2393950"/>
                </a:cubicBezTo>
                <a:lnTo>
                  <a:pt x="3090862" y="2393950"/>
                </a:lnTo>
                <a:lnTo>
                  <a:pt x="215910" y="2393950"/>
                </a:lnTo>
                <a:cubicBezTo>
                  <a:pt x="96666" y="2393950"/>
                  <a:pt x="0" y="2297284"/>
                  <a:pt x="0" y="2178040"/>
                </a:cubicBezTo>
                <a:lnTo>
                  <a:pt x="0" y="0"/>
                </a:lnTo>
                <a:lnTo>
                  <a:pt x="0" y="0"/>
                </a:lnTo>
                <a:close/>
              </a:path>
            </a:pathLst>
          </a:custGeom>
        </p:spPr>
        <p:txBody>
          <a:bodyPr/>
          <a:lstStyle>
            <a:lvl1pPr marL="0" indent="0">
              <a:buNone/>
              <a:defRPr sz="1400" b="1">
                <a:solidFill>
                  <a:srgbClr val="00B0CA"/>
                </a:solidFill>
              </a:defRPr>
            </a:lvl1pPr>
          </a:lstStyle>
          <a:p>
            <a:r>
              <a:rPr lang="es-PE" dirty="0"/>
              <a:t>Inserta tu imagen</a:t>
            </a:r>
          </a:p>
        </p:txBody>
      </p:sp>
      <p:sp>
        <p:nvSpPr>
          <p:cNvPr id="12" name="Marcador de posición de imagen 10">
            <a:extLst>
              <a:ext uri="{FF2B5EF4-FFF2-40B4-BE49-F238E27FC236}">
                <a16:creationId xmlns:a16="http://schemas.microsoft.com/office/drawing/2014/main" id="{DD9D363C-93F8-8C4C-9436-77D1882530EE}"/>
              </a:ext>
            </a:extLst>
          </p:cNvPr>
          <p:cNvSpPr>
            <a:spLocks noGrp="1"/>
          </p:cNvSpPr>
          <p:nvPr>
            <p:ph type="pic" sz="quarter" idx="18" hasCustomPrompt="1"/>
          </p:nvPr>
        </p:nvSpPr>
        <p:spPr>
          <a:xfrm>
            <a:off x="5293326" y="3771900"/>
            <a:ext cx="3095024" cy="2393950"/>
          </a:xfrm>
          <a:prstGeom prst="round1Rect">
            <a:avLst>
              <a:gd name="adj" fmla="val 8709"/>
            </a:avLst>
          </a:prstGeom>
        </p:spPr>
        <p:txBody>
          <a:bodyPr/>
          <a:lstStyle>
            <a:lvl1pPr marL="0" indent="0">
              <a:buNone/>
              <a:defRPr sz="1400" b="1">
                <a:solidFill>
                  <a:srgbClr val="00B0CA"/>
                </a:solidFill>
              </a:defRPr>
            </a:lvl1pPr>
          </a:lstStyle>
          <a:p>
            <a:r>
              <a:rPr lang="es-PE" dirty="0"/>
              <a:t>Inserta tu imagen</a:t>
            </a:r>
          </a:p>
        </p:txBody>
      </p:sp>
      <p:sp>
        <p:nvSpPr>
          <p:cNvPr id="13" name="Marcador de posición de imagen 10">
            <a:extLst>
              <a:ext uri="{FF2B5EF4-FFF2-40B4-BE49-F238E27FC236}">
                <a16:creationId xmlns:a16="http://schemas.microsoft.com/office/drawing/2014/main" id="{1B219BC4-A6B4-6E43-BBE6-CB5B09B3D11A}"/>
              </a:ext>
            </a:extLst>
          </p:cNvPr>
          <p:cNvSpPr>
            <a:spLocks noGrp="1"/>
          </p:cNvSpPr>
          <p:nvPr>
            <p:ph type="pic" sz="quarter" idx="19" hasCustomPrompt="1"/>
          </p:nvPr>
        </p:nvSpPr>
        <p:spPr>
          <a:xfrm>
            <a:off x="8624889" y="3771900"/>
            <a:ext cx="3095565" cy="2393950"/>
          </a:xfrm>
          <a:custGeom>
            <a:avLst/>
            <a:gdLst>
              <a:gd name="connsiteX0" fmla="*/ 221201 w 3090862"/>
              <a:gd name="connsiteY0" fmla="*/ 0 h 2393950"/>
              <a:gd name="connsiteX1" fmla="*/ 2869661 w 3090862"/>
              <a:gd name="connsiteY1" fmla="*/ 0 h 2393950"/>
              <a:gd name="connsiteX2" fmla="*/ 3090862 w 3090862"/>
              <a:gd name="connsiteY2" fmla="*/ 221201 h 2393950"/>
              <a:gd name="connsiteX3" fmla="*/ 3090862 w 3090862"/>
              <a:gd name="connsiteY3" fmla="*/ 2393950 h 2393950"/>
              <a:gd name="connsiteX4" fmla="*/ 3090862 w 3090862"/>
              <a:gd name="connsiteY4" fmla="*/ 2393950 h 2393950"/>
              <a:gd name="connsiteX5" fmla="*/ 0 w 3090862"/>
              <a:gd name="connsiteY5" fmla="*/ 2393950 h 2393950"/>
              <a:gd name="connsiteX6" fmla="*/ 0 w 3090862"/>
              <a:gd name="connsiteY6" fmla="*/ 2393950 h 2393950"/>
              <a:gd name="connsiteX7" fmla="*/ 0 w 3090862"/>
              <a:gd name="connsiteY7" fmla="*/ 221201 h 2393950"/>
              <a:gd name="connsiteX8" fmla="*/ 221201 w 3090862"/>
              <a:gd name="connsiteY8" fmla="*/ 0 h 2393950"/>
              <a:gd name="connsiteX0" fmla="*/ 221201 w 3132251"/>
              <a:gd name="connsiteY0" fmla="*/ 0 h 2393950"/>
              <a:gd name="connsiteX1" fmla="*/ 3072861 w 3132251"/>
              <a:gd name="connsiteY1" fmla="*/ 3175 h 2393950"/>
              <a:gd name="connsiteX2" fmla="*/ 3090862 w 3132251"/>
              <a:gd name="connsiteY2" fmla="*/ 221201 h 2393950"/>
              <a:gd name="connsiteX3" fmla="*/ 3090862 w 3132251"/>
              <a:gd name="connsiteY3" fmla="*/ 2393950 h 2393950"/>
              <a:gd name="connsiteX4" fmla="*/ 3090862 w 3132251"/>
              <a:gd name="connsiteY4" fmla="*/ 2393950 h 2393950"/>
              <a:gd name="connsiteX5" fmla="*/ 0 w 3132251"/>
              <a:gd name="connsiteY5" fmla="*/ 2393950 h 2393950"/>
              <a:gd name="connsiteX6" fmla="*/ 0 w 3132251"/>
              <a:gd name="connsiteY6" fmla="*/ 2393950 h 2393950"/>
              <a:gd name="connsiteX7" fmla="*/ 0 w 3132251"/>
              <a:gd name="connsiteY7" fmla="*/ 221201 h 2393950"/>
              <a:gd name="connsiteX8" fmla="*/ 221201 w 3132251"/>
              <a:gd name="connsiteY8" fmla="*/ 0 h 2393950"/>
              <a:gd name="connsiteX0" fmla="*/ 221201 w 3090862"/>
              <a:gd name="connsiteY0" fmla="*/ 0 h 2393950"/>
              <a:gd name="connsiteX1" fmla="*/ 2933161 w 3090862"/>
              <a:gd name="connsiteY1" fmla="*/ 3175 h 2393950"/>
              <a:gd name="connsiteX2" fmla="*/ 3090862 w 3090862"/>
              <a:gd name="connsiteY2" fmla="*/ 221201 h 2393950"/>
              <a:gd name="connsiteX3" fmla="*/ 3090862 w 3090862"/>
              <a:gd name="connsiteY3" fmla="*/ 2393950 h 2393950"/>
              <a:gd name="connsiteX4" fmla="*/ 3090862 w 3090862"/>
              <a:gd name="connsiteY4" fmla="*/ 2393950 h 2393950"/>
              <a:gd name="connsiteX5" fmla="*/ 0 w 3090862"/>
              <a:gd name="connsiteY5" fmla="*/ 2393950 h 2393950"/>
              <a:gd name="connsiteX6" fmla="*/ 0 w 3090862"/>
              <a:gd name="connsiteY6" fmla="*/ 2393950 h 2393950"/>
              <a:gd name="connsiteX7" fmla="*/ 0 w 3090862"/>
              <a:gd name="connsiteY7" fmla="*/ 221201 h 2393950"/>
              <a:gd name="connsiteX8" fmla="*/ 221201 w 3090862"/>
              <a:gd name="connsiteY8" fmla="*/ 0 h 2393950"/>
              <a:gd name="connsiteX0" fmla="*/ 221201 w 3123743"/>
              <a:gd name="connsiteY0" fmla="*/ 0 h 2393950"/>
              <a:gd name="connsiteX1" fmla="*/ 3060161 w 3123743"/>
              <a:gd name="connsiteY1" fmla="*/ 3175 h 2393950"/>
              <a:gd name="connsiteX2" fmla="*/ 3090862 w 3123743"/>
              <a:gd name="connsiteY2" fmla="*/ 221201 h 2393950"/>
              <a:gd name="connsiteX3" fmla="*/ 3090862 w 3123743"/>
              <a:gd name="connsiteY3" fmla="*/ 2393950 h 2393950"/>
              <a:gd name="connsiteX4" fmla="*/ 3090862 w 3123743"/>
              <a:gd name="connsiteY4" fmla="*/ 2393950 h 2393950"/>
              <a:gd name="connsiteX5" fmla="*/ 0 w 3123743"/>
              <a:gd name="connsiteY5" fmla="*/ 2393950 h 2393950"/>
              <a:gd name="connsiteX6" fmla="*/ 0 w 3123743"/>
              <a:gd name="connsiteY6" fmla="*/ 2393950 h 2393950"/>
              <a:gd name="connsiteX7" fmla="*/ 0 w 3123743"/>
              <a:gd name="connsiteY7" fmla="*/ 221201 h 2393950"/>
              <a:gd name="connsiteX8" fmla="*/ 221201 w 3123743"/>
              <a:gd name="connsiteY8" fmla="*/ 0 h 2393950"/>
              <a:gd name="connsiteX0" fmla="*/ 221201 w 3148308"/>
              <a:gd name="connsiteY0" fmla="*/ 0 h 2393950"/>
              <a:gd name="connsiteX1" fmla="*/ 3095086 w 3148308"/>
              <a:gd name="connsiteY1" fmla="*/ 3175 h 2393950"/>
              <a:gd name="connsiteX2" fmla="*/ 3090862 w 3148308"/>
              <a:gd name="connsiteY2" fmla="*/ 221201 h 2393950"/>
              <a:gd name="connsiteX3" fmla="*/ 3090862 w 3148308"/>
              <a:gd name="connsiteY3" fmla="*/ 2393950 h 2393950"/>
              <a:gd name="connsiteX4" fmla="*/ 3090862 w 3148308"/>
              <a:gd name="connsiteY4" fmla="*/ 2393950 h 2393950"/>
              <a:gd name="connsiteX5" fmla="*/ 0 w 3148308"/>
              <a:gd name="connsiteY5" fmla="*/ 2393950 h 2393950"/>
              <a:gd name="connsiteX6" fmla="*/ 0 w 3148308"/>
              <a:gd name="connsiteY6" fmla="*/ 2393950 h 2393950"/>
              <a:gd name="connsiteX7" fmla="*/ 0 w 3148308"/>
              <a:gd name="connsiteY7" fmla="*/ 221201 h 2393950"/>
              <a:gd name="connsiteX8" fmla="*/ 221201 w 3148308"/>
              <a:gd name="connsiteY8" fmla="*/ 0 h 2393950"/>
              <a:gd name="connsiteX0" fmla="*/ 221201 w 3095340"/>
              <a:gd name="connsiteY0" fmla="*/ 0 h 2393950"/>
              <a:gd name="connsiteX1" fmla="*/ 3095086 w 3095340"/>
              <a:gd name="connsiteY1" fmla="*/ 3175 h 2393950"/>
              <a:gd name="connsiteX2" fmla="*/ 3090862 w 3095340"/>
              <a:gd name="connsiteY2" fmla="*/ 221201 h 2393950"/>
              <a:gd name="connsiteX3" fmla="*/ 3090862 w 3095340"/>
              <a:gd name="connsiteY3" fmla="*/ 2393950 h 2393950"/>
              <a:gd name="connsiteX4" fmla="*/ 3090862 w 3095340"/>
              <a:gd name="connsiteY4" fmla="*/ 2393950 h 2393950"/>
              <a:gd name="connsiteX5" fmla="*/ 0 w 3095340"/>
              <a:gd name="connsiteY5" fmla="*/ 2393950 h 2393950"/>
              <a:gd name="connsiteX6" fmla="*/ 0 w 3095340"/>
              <a:gd name="connsiteY6" fmla="*/ 2393950 h 2393950"/>
              <a:gd name="connsiteX7" fmla="*/ 0 w 3095340"/>
              <a:gd name="connsiteY7" fmla="*/ 221201 h 2393950"/>
              <a:gd name="connsiteX8" fmla="*/ 221201 w 3095340"/>
              <a:gd name="connsiteY8" fmla="*/ 0 h 2393950"/>
              <a:gd name="connsiteX0" fmla="*/ 221201 w 3095565"/>
              <a:gd name="connsiteY0" fmla="*/ 0 h 2393950"/>
              <a:gd name="connsiteX1" fmla="*/ 3095086 w 3095565"/>
              <a:gd name="connsiteY1" fmla="*/ 3175 h 2393950"/>
              <a:gd name="connsiteX2" fmla="*/ 3094037 w 3095565"/>
              <a:gd name="connsiteY2" fmla="*/ 306926 h 2393950"/>
              <a:gd name="connsiteX3" fmla="*/ 3090862 w 3095565"/>
              <a:gd name="connsiteY3" fmla="*/ 2393950 h 2393950"/>
              <a:gd name="connsiteX4" fmla="*/ 3090862 w 3095565"/>
              <a:gd name="connsiteY4" fmla="*/ 2393950 h 2393950"/>
              <a:gd name="connsiteX5" fmla="*/ 0 w 3095565"/>
              <a:gd name="connsiteY5" fmla="*/ 2393950 h 2393950"/>
              <a:gd name="connsiteX6" fmla="*/ 0 w 3095565"/>
              <a:gd name="connsiteY6" fmla="*/ 2393950 h 2393950"/>
              <a:gd name="connsiteX7" fmla="*/ 0 w 3095565"/>
              <a:gd name="connsiteY7" fmla="*/ 221201 h 2393950"/>
              <a:gd name="connsiteX8" fmla="*/ 221201 w 3095565"/>
              <a:gd name="connsiteY8" fmla="*/ 0 h 239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95565" h="2393950">
                <a:moveTo>
                  <a:pt x="221201" y="0"/>
                </a:moveTo>
                <a:lnTo>
                  <a:pt x="3095086" y="3175"/>
                </a:lnTo>
                <a:cubicBezTo>
                  <a:pt x="3096602" y="136525"/>
                  <a:pt x="3094037" y="184760"/>
                  <a:pt x="3094037" y="306926"/>
                </a:cubicBezTo>
                <a:cubicBezTo>
                  <a:pt x="3092979" y="1002601"/>
                  <a:pt x="3091920" y="1698275"/>
                  <a:pt x="3090862" y="2393950"/>
                </a:cubicBezTo>
                <a:lnTo>
                  <a:pt x="3090862" y="2393950"/>
                </a:lnTo>
                <a:lnTo>
                  <a:pt x="0" y="2393950"/>
                </a:lnTo>
                <a:lnTo>
                  <a:pt x="0" y="2393950"/>
                </a:lnTo>
                <a:lnTo>
                  <a:pt x="0" y="221201"/>
                </a:lnTo>
                <a:cubicBezTo>
                  <a:pt x="0" y="99035"/>
                  <a:pt x="99035" y="0"/>
                  <a:pt x="221201" y="0"/>
                </a:cubicBezTo>
                <a:close/>
              </a:path>
            </a:pathLst>
          </a:custGeom>
        </p:spPr>
        <p:txBody>
          <a:bodyPr/>
          <a:lstStyle>
            <a:lvl1pPr marL="0" indent="0">
              <a:buNone/>
              <a:defRPr sz="1400" b="1">
                <a:solidFill>
                  <a:srgbClr val="00B0CA"/>
                </a:solidFill>
              </a:defRPr>
            </a:lvl1pPr>
          </a:lstStyle>
          <a:p>
            <a:r>
              <a:rPr lang="es-PE" dirty="0"/>
              <a:t>Inserta tu imagen</a:t>
            </a:r>
          </a:p>
        </p:txBody>
      </p:sp>
      <p:sp>
        <p:nvSpPr>
          <p:cNvPr id="15" name="Marcador de texto 16">
            <a:extLst>
              <a:ext uri="{FF2B5EF4-FFF2-40B4-BE49-F238E27FC236}">
                <a16:creationId xmlns:a16="http://schemas.microsoft.com/office/drawing/2014/main" id="{B5C91311-532C-C34F-AE15-FB615E9D48EA}"/>
              </a:ext>
            </a:extLst>
          </p:cNvPr>
          <p:cNvSpPr>
            <a:spLocks noGrp="1"/>
          </p:cNvSpPr>
          <p:nvPr>
            <p:ph type="body" sz="quarter" idx="20" hasCustomPrompt="1"/>
          </p:nvPr>
        </p:nvSpPr>
        <p:spPr>
          <a:xfrm>
            <a:off x="460492" y="3264986"/>
            <a:ext cx="4068000" cy="2957220"/>
          </a:xfrm>
          <a:prstGeom prst="rect">
            <a:avLst/>
          </a:prstGeom>
        </p:spPr>
        <p:txBody>
          <a:bodyPr wrap="square" lIns="0" tIns="0" rIns="0" bIns="0" anchor="t" anchorCtr="0">
            <a:noAutofit/>
          </a:bodyPr>
          <a:lstStyle>
            <a:lvl1pPr marL="285750" indent="-285750">
              <a:lnSpc>
                <a:spcPct val="100000"/>
              </a:lnSpc>
              <a:spcBef>
                <a:spcPts val="300"/>
              </a:spcBef>
              <a:buClr>
                <a:srgbClr val="BED600"/>
              </a:buClr>
              <a:buSzPct val="100000"/>
              <a:buFont typeface="Tipo de letra del sistema"/>
              <a:buChar char="●"/>
              <a:defRPr sz="1300">
                <a:solidFill>
                  <a:schemeClr val="accent3"/>
                </a:solidFill>
              </a:defRPr>
            </a:lvl1pPr>
          </a:lstStyle>
          <a:p>
            <a:r>
              <a:rPr lang="es-ES" dirty="0"/>
              <a:t>Texto descriptivo con </a:t>
            </a:r>
            <a:r>
              <a:rPr lang="es-ES" dirty="0" err="1"/>
              <a:t>bullets</a:t>
            </a:r>
            <a:r>
              <a:rPr lang="es-ES" dirty="0"/>
              <a:t> – Century Gothic 13 pt
Texto descriptivo con </a:t>
            </a:r>
            <a:r>
              <a:rPr lang="es-ES" dirty="0" err="1"/>
              <a:t>bullets</a:t>
            </a:r>
            <a:r>
              <a:rPr lang="es-ES" dirty="0"/>
              <a:t> – Century Gothic 13 pt 
Texto descriptivo con </a:t>
            </a:r>
            <a:r>
              <a:rPr lang="es-ES" dirty="0" err="1"/>
              <a:t>bullets</a:t>
            </a:r>
            <a:r>
              <a:rPr lang="es-ES" dirty="0"/>
              <a:t> – Century Gothic 13 pt </a:t>
            </a:r>
          </a:p>
          <a:p>
            <a:r>
              <a:rPr lang="es-ES" dirty="0"/>
              <a:t>Texto descriptivo con </a:t>
            </a:r>
            <a:r>
              <a:rPr lang="es-ES" dirty="0" err="1"/>
              <a:t>bullets</a:t>
            </a:r>
            <a:r>
              <a:rPr lang="es-ES" dirty="0"/>
              <a:t> – Century Gothic 13 pt</a:t>
            </a:r>
          </a:p>
          <a:p>
            <a:r>
              <a:rPr lang="es-ES" dirty="0"/>
              <a:t>Texto descriptivo con </a:t>
            </a:r>
            <a:r>
              <a:rPr lang="es-ES" dirty="0" err="1"/>
              <a:t>bullets</a:t>
            </a:r>
            <a:r>
              <a:rPr lang="es-ES" dirty="0"/>
              <a:t> – Century Gothic 13 pt</a:t>
            </a:r>
          </a:p>
          <a:p>
            <a:r>
              <a:rPr lang="es-ES" dirty="0"/>
              <a:t>Texto descriptivo con </a:t>
            </a:r>
            <a:r>
              <a:rPr lang="es-ES" dirty="0" err="1"/>
              <a:t>bullets</a:t>
            </a:r>
            <a:r>
              <a:rPr lang="es-ES" dirty="0"/>
              <a:t> – Century Gothic 13 pt</a:t>
            </a:r>
            <a:endParaRPr lang="es-PE" dirty="0"/>
          </a:p>
        </p:txBody>
      </p:sp>
      <p:sp>
        <p:nvSpPr>
          <p:cNvPr id="14" name="Marcador de texto 4">
            <a:extLst>
              <a:ext uri="{FF2B5EF4-FFF2-40B4-BE49-F238E27FC236}">
                <a16:creationId xmlns:a16="http://schemas.microsoft.com/office/drawing/2014/main" id="{2F546363-2CDE-C44A-BBDE-FDE9148163B5}"/>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6" name="Marcador de texto 4">
            <a:extLst>
              <a:ext uri="{FF2B5EF4-FFF2-40B4-BE49-F238E27FC236}">
                <a16:creationId xmlns:a16="http://schemas.microsoft.com/office/drawing/2014/main" id="{368DCB39-EE18-8441-BF52-9E3DF3EFC497}"/>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Tree>
    <p:extLst>
      <p:ext uri="{BB962C8B-B14F-4D97-AF65-F5344CB8AC3E}">
        <p14:creationId xmlns:p14="http://schemas.microsoft.com/office/powerpoint/2010/main" val="3485845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O Y CONTENIDO 1">
    <p:spTree>
      <p:nvGrpSpPr>
        <p:cNvPr id="1" name=""/>
        <p:cNvGrpSpPr/>
        <p:nvPr/>
      </p:nvGrpSpPr>
      <p:grpSpPr>
        <a:xfrm>
          <a:off x="0" y="0"/>
          <a:ext cx="0" cy="0"/>
          <a:chOff x="0" y="0"/>
          <a:chExt cx="0" cy="0"/>
        </a:xfrm>
      </p:grpSpPr>
      <p:pic>
        <p:nvPicPr>
          <p:cNvPr id="15" name="Imagen 14">
            <a:extLst>
              <a:ext uri="{FF2B5EF4-FFF2-40B4-BE49-F238E27FC236}">
                <a16:creationId xmlns:a16="http://schemas.microsoft.com/office/drawing/2014/main" id="{89526428-6F69-824B-9404-26E4E5679563}"/>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16" name="Marcador de texto 10">
            <a:extLst>
              <a:ext uri="{FF2B5EF4-FFF2-40B4-BE49-F238E27FC236}">
                <a16:creationId xmlns:a16="http://schemas.microsoft.com/office/drawing/2014/main" id="{27DEF0E9-D68B-8A42-80D1-7AD0023E6DF0}"/>
              </a:ext>
            </a:extLst>
          </p:cNvPr>
          <p:cNvSpPr>
            <a:spLocks noGrp="1"/>
          </p:cNvSpPr>
          <p:nvPr>
            <p:ph type="body" sz="quarter" idx="12" hasCustomPrompt="1"/>
          </p:nvPr>
        </p:nvSpPr>
        <p:spPr>
          <a:xfrm>
            <a:off x="463550" y="1371600"/>
            <a:ext cx="4090988" cy="1049867"/>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17" name="Marcador de texto 14">
            <a:extLst>
              <a:ext uri="{FF2B5EF4-FFF2-40B4-BE49-F238E27FC236}">
                <a16:creationId xmlns:a16="http://schemas.microsoft.com/office/drawing/2014/main" id="{36F5CBF5-D671-BE4E-8A91-EE94AF40F531}"/>
              </a:ext>
            </a:extLst>
          </p:cNvPr>
          <p:cNvSpPr>
            <a:spLocks noGrp="1"/>
          </p:cNvSpPr>
          <p:nvPr>
            <p:ph type="body" sz="quarter" idx="15" hasCustomPrompt="1"/>
          </p:nvPr>
        </p:nvSpPr>
        <p:spPr>
          <a:xfrm>
            <a:off x="463022" y="2455334"/>
            <a:ext cx="4091516" cy="516465"/>
          </a:xfrm>
          <a:prstGeom prst="rect">
            <a:avLst/>
          </a:prstGeom>
        </p:spPr>
        <p:txBody>
          <a:bodyPr lIns="0" tIns="0" rIns="0" bIns="0"/>
          <a:lstStyle>
            <a:lvl1pPr marL="0" indent="0">
              <a:lnSpc>
                <a:spcPct val="100000"/>
              </a:lnSpc>
              <a:spcBef>
                <a:spcPts val="300"/>
              </a:spcBef>
              <a:buNone/>
              <a:defRPr sz="1300" b="1">
                <a:solidFill>
                  <a:srgbClr val="00B0CA"/>
                </a:solidFill>
              </a:defRPr>
            </a:lvl1pPr>
          </a:lstStyle>
          <a:p>
            <a:r>
              <a:rPr lang="es-PE" dirty="0"/>
              <a:t>Subtítulo del contenido – Century Gothic 13 pts</a:t>
            </a:r>
          </a:p>
        </p:txBody>
      </p:sp>
      <p:sp>
        <p:nvSpPr>
          <p:cNvPr id="18" name="Marcador de texto 18">
            <a:extLst>
              <a:ext uri="{FF2B5EF4-FFF2-40B4-BE49-F238E27FC236}">
                <a16:creationId xmlns:a16="http://schemas.microsoft.com/office/drawing/2014/main" id="{AE8560A7-BD55-3640-B83A-BEEAEB5A7D3F}"/>
              </a:ext>
            </a:extLst>
          </p:cNvPr>
          <p:cNvSpPr>
            <a:spLocks noGrp="1"/>
          </p:cNvSpPr>
          <p:nvPr>
            <p:ph type="body" sz="quarter" idx="19" hasCustomPrompt="1"/>
          </p:nvPr>
        </p:nvSpPr>
        <p:spPr>
          <a:xfrm>
            <a:off x="463022" y="3276049"/>
            <a:ext cx="4091516" cy="2938484"/>
          </a:xfrm>
          <a:prstGeom prst="rect">
            <a:avLst/>
          </a:prstGeom>
        </p:spPr>
        <p:txBody>
          <a:bodyPr lIns="0" tIns="0" rIns="0" bIns="0"/>
          <a:lstStyle>
            <a:lvl1pPr marL="0" indent="0">
              <a:lnSpc>
                <a:spcPct val="100000"/>
              </a:lnSpc>
              <a:spcBef>
                <a:spcPts val="300"/>
              </a:spcBef>
              <a:buNone/>
              <a:defRPr sz="1200">
                <a:solidFill>
                  <a:schemeClr val="accent3"/>
                </a:solidFill>
              </a:defRPr>
            </a:lvl1pPr>
          </a:lstStyle>
          <a:p>
            <a:r>
              <a:rPr lang="es-PE" dirty="0"/>
              <a:t>Contenido – Century Gothic 12 pts</a:t>
            </a:r>
            <a:br>
              <a:rPr lang="es-PE" dirty="0"/>
            </a:br>
            <a:endParaRPr lang="es-PE" dirty="0"/>
          </a:p>
        </p:txBody>
      </p:sp>
      <p:sp>
        <p:nvSpPr>
          <p:cNvPr id="19" name="Marcador de contenido 10">
            <a:extLst>
              <a:ext uri="{FF2B5EF4-FFF2-40B4-BE49-F238E27FC236}">
                <a16:creationId xmlns:a16="http://schemas.microsoft.com/office/drawing/2014/main" id="{D6EC904C-2B0C-7F44-B13F-0C1615E8756B}"/>
              </a:ext>
            </a:extLst>
          </p:cNvPr>
          <p:cNvSpPr>
            <a:spLocks noGrp="1"/>
          </p:cNvSpPr>
          <p:nvPr>
            <p:ph sz="quarter" idx="20" hasCustomPrompt="1"/>
          </p:nvPr>
        </p:nvSpPr>
        <p:spPr>
          <a:xfrm>
            <a:off x="5297489" y="1363663"/>
            <a:ext cx="6492873" cy="4887912"/>
          </a:xfrm>
          <a:prstGeom prst="rect">
            <a:avLst/>
          </a:prstGeom>
        </p:spPr>
        <p:txBody>
          <a:bodyPr/>
          <a:lstStyle>
            <a:lvl1pPr marL="0" indent="0">
              <a:buNone/>
              <a:defRPr sz="1400" b="1">
                <a:solidFill>
                  <a:srgbClr val="00B0CA"/>
                </a:solidFill>
              </a:defRPr>
            </a:lvl1pPr>
          </a:lstStyle>
          <a:p>
            <a:r>
              <a:rPr lang="es-PE" dirty="0"/>
              <a:t>Inserta tu contenido</a:t>
            </a:r>
          </a:p>
        </p:txBody>
      </p:sp>
      <p:sp>
        <p:nvSpPr>
          <p:cNvPr id="7" name="Marcador de texto 4">
            <a:extLst>
              <a:ext uri="{FF2B5EF4-FFF2-40B4-BE49-F238E27FC236}">
                <a16:creationId xmlns:a16="http://schemas.microsoft.com/office/drawing/2014/main" id="{4FF6F776-21F8-544C-9986-B3526550F997}"/>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8" name="Marcador de texto 4">
            <a:extLst>
              <a:ext uri="{FF2B5EF4-FFF2-40B4-BE49-F238E27FC236}">
                <a16:creationId xmlns:a16="http://schemas.microsoft.com/office/drawing/2014/main" id="{D96E5B99-5336-CD42-AFE6-BBFBDA739238}"/>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Tree>
    <p:extLst>
      <p:ext uri="{BB962C8B-B14F-4D97-AF65-F5344CB8AC3E}">
        <p14:creationId xmlns:p14="http://schemas.microsoft.com/office/powerpoint/2010/main" val="3210527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O Y CONTENIDO 2">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68A8BC0-AA41-B64D-B027-F8763F65ADAD}"/>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8" name="Marcador de texto 10">
            <a:extLst>
              <a:ext uri="{FF2B5EF4-FFF2-40B4-BE49-F238E27FC236}">
                <a16:creationId xmlns:a16="http://schemas.microsoft.com/office/drawing/2014/main" id="{3F26E0DD-EC67-BD4F-9B2D-B44805E6BDBE}"/>
              </a:ext>
            </a:extLst>
          </p:cNvPr>
          <p:cNvSpPr>
            <a:spLocks noGrp="1"/>
          </p:cNvSpPr>
          <p:nvPr>
            <p:ph type="body" sz="quarter" idx="12" hasCustomPrompt="1"/>
          </p:nvPr>
        </p:nvSpPr>
        <p:spPr>
          <a:xfrm>
            <a:off x="463550" y="1371600"/>
            <a:ext cx="4090988" cy="1049867"/>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9" name="Marcador de texto 14">
            <a:extLst>
              <a:ext uri="{FF2B5EF4-FFF2-40B4-BE49-F238E27FC236}">
                <a16:creationId xmlns:a16="http://schemas.microsoft.com/office/drawing/2014/main" id="{D30F5EF6-1D32-F54E-BD7A-4B7B08A5441E}"/>
              </a:ext>
            </a:extLst>
          </p:cNvPr>
          <p:cNvSpPr>
            <a:spLocks noGrp="1"/>
          </p:cNvSpPr>
          <p:nvPr>
            <p:ph type="body" sz="quarter" idx="15" hasCustomPrompt="1"/>
          </p:nvPr>
        </p:nvSpPr>
        <p:spPr>
          <a:xfrm>
            <a:off x="463022" y="2455334"/>
            <a:ext cx="4091516" cy="516465"/>
          </a:xfrm>
          <a:prstGeom prst="rect">
            <a:avLst/>
          </a:prstGeom>
        </p:spPr>
        <p:txBody>
          <a:bodyPr lIns="0" tIns="0" rIns="0" bIns="0"/>
          <a:lstStyle>
            <a:lvl1pPr marL="0" indent="0">
              <a:lnSpc>
                <a:spcPct val="100000"/>
              </a:lnSpc>
              <a:spcBef>
                <a:spcPts val="300"/>
              </a:spcBef>
              <a:buNone/>
              <a:defRPr sz="1300" b="1">
                <a:solidFill>
                  <a:srgbClr val="00B0CA"/>
                </a:solidFill>
              </a:defRPr>
            </a:lvl1pPr>
          </a:lstStyle>
          <a:p>
            <a:r>
              <a:rPr lang="es-PE" dirty="0"/>
              <a:t>Subtítulo del contenido – Century Gothic 13 pts</a:t>
            </a:r>
          </a:p>
        </p:txBody>
      </p:sp>
      <p:sp>
        <p:nvSpPr>
          <p:cNvPr id="10" name="Marcador de contenido 13">
            <a:extLst>
              <a:ext uri="{FF2B5EF4-FFF2-40B4-BE49-F238E27FC236}">
                <a16:creationId xmlns:a16="http://schemas.microsoft.com/office/drawing/2014/main" id="{1A604CCA-4498-0B47-891F-7540858A1FC5}"/>
              </a:ext>
            </a:extLst>
          </p:cNvPr>
          <p:cNvSpPr>
            <a:spLocks noGrp="1"/>
          </p:cNvSpPr>
          <p:nvPr>
            <p:ph sz="quarter" idx="21" hasCustomPrompt="1"/>
          </p:nvPr>
        </p:nvSpPr>
        <p:spPr>
          <a:xfrm>
            <a:off x="5293327" y="1149350"/>
            <a:ext cx="3095024" cy="2393950"/>
          </a:xfrm>
          <a:prstGeom prst="rect">
            <a:avLst/>
          </a:prstGeom>
        </p:spPr>
        <p:txBody>
          <a:bodyPr/>
          <a:lstStyle>
            <a:lvl1pPr marL="0" indent="0">
              <a:buNone/>
              <a:defRPr sz="1400" b="1">
                <a:solidFill>
                  <a:srgbClr val="00B0CA"/>
                </a:solidFill>
              </a:defRPr>
            </a:lvl1pPr>
          </a:lstStyle>
          <a:p>
            <a:r>
              <a:rPr lang="es-PE" dirty="0"/>
              <a:t>Inserta tu contenido</a:t>
            </a:r>
          </a:p>
        </p:txBody>
      </p:sp>
      <p:sp>
        <p:nvSpPr>
          <p:cNvPr id="11" name="Marcador de contenido 13">
            <a:extLst>
              <a:ext uri="{FF2B5EF4-FFF2-40B4-BE49-F238E27FC236}">
                <a16:creationId xmlns:a16="http://schemas.microsoft.com/office/drawing/2014/main" id="{45E1F9F7-FE28-EF4B-8952-5296FB2ECE13}"/>
              </a:ext>
            </a:extLst>
          </p:cNvPr>
          <p:cNvSpPr>
            <a:spLocks noGrp="1"/>
          </p:cNvSpPr>
          <p:nvPr>
            <p:ph sz="quarter" idx="22" hasCustomPrompt="1"/>
          </p:nvPr>
        </p:nvSpPr>
        <p:spPr>
          <a:xfrm>
            <a:off x="8629459" y="1149350"/>
            <a:ext cx="3095024" cy="2393950"/>
          </a:xfrm>
          <a:prstGeom prst="rect">
            <a:avLst/>
          </a:prstGeom>
        </p:spPr>
        <p:txBody>
          <a:bodyPr/>
          <a:lstStyle>
            <a:lvl1pPr marL="0" indent="0">
              <a:buNone/>
              <a:defRPr sz="1400" b="1">
                <a:solidFill>
                  <a:srgbClr val="00B0CA"/>
                </a:solidFill>
              </a:defRPr>
            </a:lvl1pPr>
          </a:lstStyle>
          <a:p>
            <a:r>
              <a:rPr lang="es-PE" dirty="0"/>
              <a:t>Inserta tu contenido</a:t>
            </a:r>
          </a:p>
        </p:txBody>
      </p:sp>
      <p:sp>
        <p:nvSpPr>
          <p:cNvPr id="12" name="Marcador de contenido 13">
            <a:extLst>
              <a:ext uri="{FF2B5EF4-FFF2-40B4-BE49-F238E27FC236}">
                <a16:creationId xmlns:a16="http://schemas.microsoft.com/office/drawing/2014/main" id="{D49F5332-93B9-5D43-B8BC-B271A6C28424}"/>
              </a:ext>
            </a:extLst>
          </p:cNvPr>
          <p:cNvSpPr>
            <a:spLocks noGrp="1"/>
          </p:cNvSpPr>
          <p:nvPr>
            <p:ph sz="quarter" idx="23" hasCustomPrompt="1"/>
          </p:nvPr>
        </p:nvSpPr>
        <p:spPr>
          <a:xfrm>
            <a:off x="5293327" y="3778250"/>
            <a:ext cx="3095024" cy="2393950"/>
          </a:xfrm>
          <a:prstGeom prst="rect">
            <a:avLst/>
          </a:prstGeom>
        </p:spPr>
        <p:txBody>
          <a:bodyPr/>
          <a:lstStyle>
            <a:lvl1pPr marL="0" indent="0">
              <a:buNone/>
              <a:defRPr sz="1400" b="1">
                <a:solidFill>
                  <a:srgbClr val="00B0CA"/>
                </a:solidFill>
              </a:defRPr>
            </a:lvl1pPr>
          </a:lstStyle>
          <a:p>
            <a:r>
              <a:rPr lang="es-PE" dirty="0"/>
              <a:t>Inserta tu contenido</a:t>
            </a:r>
          </a:p>
        </p:txBody>
      </p:sp>
      <p:sp>
        <p:nvSpPr>
          <p:cNvPr id="13" name="Marcador de contenido 13">
            <a:extLst>
              <a:ext uri="{FF2B5EF4-FFF2-40B4-BE49-F238E27FC236}">
                <a16:creationId xmlns:a16="http://schemas.microsoft.com/office/drawing/2014/main" id="{F83A3103-F5E3-6249-AC86-802AAE79727B}"/>
              </a:ext>
            </a:extLst>
          </p:cNvPr>
          <p:cNvSpPr>
            <a:spLocks noGrp="1"/>
          </p:cNvSpPr>
          <p:nvPr>
            <p:ph sz="quarter" idx="24" hasCustomPrompt="1"/>
          </p:nvPr>
        </p:nvSpPr>
        <p:spPr>
          <a:xfrm>
            <a:off x="8629459" y="3778250"/>
            <a:ext cx="3095024" cy="2393950"/>
          </a:xfrm>
          <a:prstGeom prst="rect">
            <a:avLst/>
          </a:prstGeom>
        </p:spPr>
        <p:txBody>
          <a:bodyPr/>
          <a:lstStyle>
            <a:lvl1pPr marL="0" indent="0">
              <a:buNone/>
              <a:defRPr sz="1400" b="1">
                <a:solidFill>
                  <a:srgbClr val="00B0CA"/>
                </a:solidFill>
              </a:defRPr>
            </a:lvl1pPr>
          </a:lstStyle>
          <a:p>
            <a:r>
              <a:rPr lang="es-PE" dirty="0"/>
              <a:t>Inserta tu contenido</a:t>
            </a:r>
          </a:p>
        </p:txBody>
      </p:sp>
      <p:sp>
        <p:nvSpPr>
          <p:cNvPr id="14" name="Marcador de texto 16">
            <a:extLst>
              <a:ext uri="{FF2B5EF4-FFF2-40B4-BE49-F238E27FC236}">
                <a16:creationId xmlns:a16="http://schemas.microsoft.com/office/drawing/2014/main" id="{6E067E73-A746-7144-B75E-E34015622000}"/>
              </a:ext>
            </a:extLst>
          </p:cNvPr>
          <p:cNvSpPr>
            <a:spLocks noGrp="1"/>
          </p:cNvSpPr>
          <p:nvPr>
            <p:ph type="body" sz="quarter" idx="20" hasCustomPrompt="1"/>
          </p:nvPr>
        </p:nvSpPr>
        <p:spPr>
          <a:xfrm>
            <a:off x="460492" y="3264986"/>
            <a:ext cx="4068000" cy="2957220"/>
          </a:xfrm>
          <a:prstGeom prst="rect">
            <a:avLst/>
          </a:prstGeom>
        </p:spPr>
        <p:txBody>
          <a:bodyPr wrap="square" lIns="0" tIns="0" rIns="0" bIns="0" anchor="t" anchorCtr="0">
            <a:noAutofit/>
          </a:bodyPr>
          <a:lstStyle>
            <a:lvl1pPr marL="285750" indent="-285750">
              <a:lnSpc>
                <a:spcPct val="100000"/>
              </a:lnSpc>
              <a:spcBef>
                <a:spcPts val="300"/>
              </a:spcBef>
              <a:buClr>
                <a:srgbClr val="BED600"/>
              </a:buClr>
              <a:buSzPct val="100000"/>
              <a:buFont typeface="Tipo de letra del sistema"/>
              <a:buChar char="●"/>
              <a:defRPr sz="1300">
                <a:solidFill>
                  <a:schemeClr val="accent3"/>
                </a:solidFill>
              </a:defRPr>
            </a:lvl1pPr>
          </a:lstStyle>
          <a:p>
            <a:r>
              <a:rPr lang="es-ES" dirty="0"/>
              <a:t>Texto descriptivo con </a:t>
            </a:r>
            <a:r>
              <a:rPr lang="es-ES" dirty="0" err="1"/>
              <a:t>bullets</a:t>
            </a:r>
            <a:r>
              <a:rPr lang="es-ES" dirty="0"/>
              <a:t> – Century Gothic 13 pt
Texto descriptivo con </a:t>
            </a:r>
            <a:r>
              <a:rPr lang="es-ES" dirty="0" err="1"/>
              <a:t>bullets</a:t>
            </a:r>
            <a:r>
              <a:rPr lang="es-ES" dirty="0"/>
              <a:t> – Century Gothic 13 pt 
Texto descriptivo con </a:t>
            </a:r>
            <a:r>
              <a:rPr lang="es-ES" dirty="0" err="1"/>
              <a:t>bullets</a:t>
            </a:r>
            <a:r>
              <a:rPr lang="es-ES" dirty="0"/>
              <a:t> – Century Gothic 13 pt </a:t>
            </a:r>
          </a:p>
          <a:p>
            <a:r>
              <a:rPr lang="es-ES" dirty="0"/>
              <a:t>Texto descriptivo con </a:t>
            </a:r>
            <a:r>
              <a:rPr lang="es-ES" dirty="0" err="1"/>
              <a:t>bullets</a:t>
            </a:r>
            <a:r>
              <a:rPr lang="es-ES" dirty="0"/>
              <a:t> – Century Gothic 13 pt</a:t>
            </a:r>
          </a:p>
          <a:p>
            <a:r>
              <a:rPr lang="es-ES" dirty="0"/>
              <a:t>Texto descriptivo con </a:t>
            </a:r>
            <a:r>
              <a:rPr lang="es-ES" dirty="0" err="1"/>
              <a:t>bullets</a:t>
            </a:r>
            <a:r>
              <a:rPr lang="es-ES" dirty="0"/>
              <a:t> – Century Gothic 13 pt</a:t>
            </a:r>
          </a:p>
          <a:p>
            <a:r>
              <a:rPr lang="es-ES" dirty="0"/>
              <a:t>Texto descriptivo con </a:t>
            </a:r>
            <a:r>
              <a:rPr lang="es-ES" dirty="0" err="1"/>
              <a:t>bullets</a:t>
            </a:r>
            <a:r>
              <a:rPr lang="es-ES" dirty="0"/>
              <a:t> – Century Gothic 13 pt</a:t>
            </a:r>
            <a:endParaRPr lang="es-PE" dirty="0"/>
          </a:p>
        </p:txBody>
      </p:sp>
      <p:sp>
        <p:nvSpPr>
          <p:cNvPr id="15" name="Marcador de texto 4">
            <a:extLst>
              <a:ext uri="{FF2B5EF4-FFF2-40B4-BE49-F238E27FC236}">
                <a16:creationId xmlns:a16="http://schemas.microsoft.com/office/drawing/2014/main" id="{969BBDB5-43CE-6C4D-80ED-A14FA208454F}"/>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6" name="Marcador de texto 4">
            <a:extLst>
              <a:ext uri="{FF2B5EF4-FFF2-40B4-BE49-F238E27FC236}">
                <a16:creationId xmlns:a16="http://schemas.microsoft.com/office/drawing/2014/main" id="{F8BBE73D-17A6-CD4D-9954-E49ED414133B}"/>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Tree>
    <p:extLst>
      <p:ext uri="{BB962C8B-B14F-4D97-AF65-F5344CB8AC3E}">
        <p14:creationId xmlns:p14="http://schemas.microsoft.com/office/powerpoint/2010/main" val="2299159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O Y BULLETS 01">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68A8BC0-AA41-B64D-B027-F8763F65ADAD}"/>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8" name="Marcador de texto 10">
            <a:extLst>
              <a:ext uri="{FF2B5EF4-FFF2-40B4-BE49-F238E27FC236}">
                <a16:creationId xmlns:a16="http://schemas.microsoft.com/office/drawing/2014/main" id="{3F26E0DD-EC67-BD4F-9B2D-B44805E6BDBE}"/>
              </a:ext>
            </a:extLst>
          </p:cNvPr>
          <p:cNvSpPr>
            <a:spLocks noGrp="1"/>
          </p:cNvSpPr>
          <p:nvPr>
            <p:ph type="body" sz="quarter" idx="12" hasCustomPrompt="1"/>
          </p:nvPr>
        </p:nvSpPr>
        <p:spPr>
          <a:xfrm>
            <a:off x="463550" y="1371600"/>
            <a:ext cx="4090988" cy="1049867"/>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9" name="Marcador de texto 14">
            <a:extLst>
              <a:ext uri="{FF2B5EF4-FFF2-40B4-BE49-F238E27FC236}">
                <a16:creationId xmlns:a16="http://schemas.microsoft.com/office/drawing/2014/main" id="{D30F5EF6-1D32-F54E-BD7A-4B7B08A5441E}"/>
              </a:ext>
            </a:extLst>
          </p:cNvPr>
          <p:cNvSpPr>
            <a:spLocks noGrp="1"/>
          </p:cNvSpPr>
          <p:nvPr>
            <p:ph type="body" sz="quarter" idx="15" hasCustomPrompt="1"/>
          </p:nvPr>
        </p:nvSpPr>
        <p:spPr>
          <a:xfrm>
            <a:off x="463022" y="2455334"/>
            <a:ext cx="4091516" cy="516465"/>
          </a:xfrm>
          <a:prstGeom prst="rect">
            <a:avLst/>
          </a:prstGeom>
        </p:spPr>
        <p:txBody>
          <a:bodyPr lIns="0" tIns="0" rIns="0" bIns="0"/>
          <a:lstStyle>
            <a:lvl1pPr marL="0" indent="0">
              <a:lnSpc>
                <a:spcPct val="100000"/>
              </a:lnSpc>
              <a:spcBef>
                <a:spcPts val="300"/>
              </a:spcBef>
              <a:buNone/>
              <a:defRPr sz="1300" b="1">
                <a:solidFill>
                  <a:srgbClr val="00B0CA"/>
                </a:solidFill>
              </a:defRPr>
            </a:lvl1pPr>
          </a:lstStyle>
          <a:p>
            <a:r>
              <a:rPr lang="es-PE" dirty="0"/>
              <a:t>Subtítulo del contenido – Century Gothic 13 pts</a:t>
            </a:r>
          </a:p>
        </p:txBody>
      </p:sp>
      <p:sp>
        <p:nvSpPr>
          <p:cNvPr id="15" name="Marcador de texto 4">
            <a:extLst>
              <a:ext uri="{FF2B5EF4-FFF2-40B4-BE49-F238E27FC236}">
                <a16:creationId xmlns:a16="http://schemas.microsoft.com/office/drawing/2014/main" id="{969BBDB5-43CE-6C4D-80ED-A14FA208454F}"/>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6" name="Marcador de texto 4">
            <a:extLst>
              <a:ext uri="{FF2B5EF4-FFF2-40B4-BE49-F238E27FC236}">
                <a16:creationId xmlns:a16="http://schemas.microsoft.com/office/drawing/2014/main" id="{F8BBE73D-17A6-CD4D-9954-E49ED414133B}"/>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
        <p:nvSpPr>
          <p:cNvPr id="17" name="Marcador de texto 16">
            <a:extLst>
              <a:ext uri="{FF2B5EF4-FFF2-40B4-BE49-F238E27FC236}">
                <a16:creationId xmlns:a16="http://schemas.microsoft.com/office/drawing/2014/main" id="{921C223D-18A6-DB49-8E25-8F4EA96DEEF4}"/>
              </a:ext>
            </a:extLst>
          </p:cNvPr>
          <p:cNvSpPr>
            <a:spLocks noGrp="1"/>
          </p:cNvSpPr>
          <p:nvPr>
            <p:ph type="body" sz="quarter" idx="55" hasCustomPrompt="1"/>
          </p:nvPr>
        </p:nvSpPr>
        <p:spPr>
          <a:xfrm>
            <a:off x="5297488" y="1371600"/>
            <a:ext cx="6431867" cy="4850606"/>
          </a:xfrm>
          <a:prstGeom prst="rect">
            <a:avLst/>
          </a:prstGeom>
        </p:spPr>
        <p:txBody>
          <a:bodyPr wrap="square" lIns="0" tIns="0" rIns="0" bIns="0" anchor="t" anchorCtr="0">
            <a:noAutofit/>
          </a:bodyPr>
          <a:lstStyle>
            <a:lvl1pPr marL="285750" indent="-285750">
              <a:lnSpc>
                <a:spcPct val="100000"/>
              </a:lnSpc>
              <a:spcBef>
                <a:spcPts val="900"/>
              </a:spcBef>
              <a:buClr>
                <a:srgbClr val="BED600"/>
              </a:buClr>
              <a:buSzPct val="100000"/>
              <a:buFont typeface="Tipo de letra del sistema"/>
              <a:buChar char="●"/>
              <a:defRPr sz="1500">
                <a:solidFill>
                  <a:srgbClr val="00B0CA"/>
                </a:solidFill>
              </a:defRPr>
            </a:lvl1pPr>
          </a:lstStyle>
          <a:p>
            <a:r>
              <a:rPr lang="es-ES" dirty="0"/>
              <a:t>Texto descriptivo con </a:t>
            </a:r>
            <a:r>
              <a:rPr lang="es-ES" dirty="0" err="1"/>
              <a:t>bullets</a:t>
            </a:r>
            <a:r>
              <a:rPr lang="es-ES" dirty="0"/>
              <a:t> – Century Gothic 15 pt
Texto descriptivo con </a:t>
            </a:r>
            <a:r>
              <a:rPr lang="es-ES" dirty="0" err="1"/>
              <a:t>bullets</a:t>
            </a:r>
            <a:r>
              <a:rPr lang="es-ES" dirty="0"/>
              <a:t> – Century Gothic 15 pt 
Texto descriptivo con </a:t>
            </a:r>
            <a:r>
              <a:rPr lang="es-ES" dirty="0" err="1"/>
              <a:t>bullets</a:t>
            </a:r>
            <a:r>
              <a:rPr lang="es-ES" dirty="0"/>
              <a:t> – Century Gothic 15 pt </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endParaRPr lang="es-PE" dirty="0"/>
          </a:p>
          <a:p>
            <a:endParaRPr lang="es-PE" dirty="0"/>
          </a:p>
        </p:txBody>
      </p:sp>
      <p:sp>
        <p:nvSpPr>
          <p:cNvPr id="18" name="Marcador de texto 18">
            <a:extLst>
              <a:ext uri="{FF2B5EF4-FFF2-40B4-BE49-F238E27FC236}">
                <a16:creationId xmlns:a16="http://schemas.microsoft.com/office/drawing/2014/main" id="{5B3BE7B5-4E08-F84B-9F10-5444E1D4E010}"/>
              </a:ext>
            </a:extLst>
          </p:cNvPr>
          <p:cNvSpPr>
            <a:spLocks noGrp="1"/>
          </p:cNvSpPr>
          <p:nvPr>
            <p:ph type="body" sz="quarter" idx="19" hasCustomPrompt="1"/>
          </p:nvPr>
        </p:nvSpPr>
        <p:spPr>
          <a:xfrm>
            <a:off x="463022" y="3276049"/>
            <a:ext cx="4091516" cy="2938484"/>
          </a:xfrm>
          <a:prstGeom prst="rect">
            <a:avLst/>
          </a:prstGeom>
        </p:spPr>
        <p:txBody>
          <a:bodyPr lIns="0" tIns="0" rIns="0" bIns="0"/>
          <a:lstStyle>
            <a:lvl1pPr marL="0" indent="0">
              <a:lnSpc>
                <a:spcPct val="100000"/>
              </a:lnSpc>
              <a:spcBef>
                <a:spcPts val="300"/>
              </a:spcBef>
              <a:buNone/>
              <a:defRPr sz="1200">
                <a:solidFill>
                  <a:schemeClr val="accent3"/>
                </a:solidFill>
              </a:defRPr>
            </a:lvl1pPr>
          </a:lstStyle>
          <a:p>
            <a:r>
              <a:rPr lang="es-PE" dirty="0"/>
              <a:t>Contenido – Century Gothic 12 pts</a:t>
            </a:r>
            <a:br>
              <a:rPr lang="es-PE" dirty="0"/>
            </a:br>
            <a:endParaRPr lang="es-PE" dirty="0"/>
          </a:p>
        </p:txBody>
      </p:sp>
    </p:spTree>
    <p:extLst>
      <p:ext uri="{BB962C8B-B14F-4D97-AF65-F5344CB8AC3E}">
        <p14:creationId xmlns:p14="http://schemas.microsoft.com/office/powerpoint/2010/main" val="2970261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O Y BULLETS 02">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68A8BC0-AA41-B64D-B027-F8763F65ADAD}"/>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8" name="Marcador de texto 10">
            <a:extLst>
              <a:ext uri="{FF2B5EF4-FFF2-40B4-BE49-F238E27FC236}">
                <a16:creationId xmlns:a16="http://schemas.microsoft.com/office/drawing/2014/main" id="{3F26E0DD-EC67-BD4F-9B2D-B44805E6BDBE}"/>
              </a:ext>
            </a:extLst>
          </p:cNvPr>
          <p:cNvSpPr>
            <a:spLocks noGrp="1"/>
          </p:cNvSpPr>
          <p:nvPr>
            <p:ph type="body" sz="quarter" idx="12" hasCustomPrompt="1"/>
          </p:nvPr>
        </p:nvSpPr>
        <p:spPr>
          <a:xfrm>
            <a:off x="463549" y="1371601"/>
            <a:ext cx="10117873" cy="540952"/>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9" name="Marcador de texto 14">
            <a:extLst>
              <a:ext uri="{FF2B5EF4-FFF2-40B4-BE49-F238E27FC236}">
                <a16:creationId xmlns:a16="http://schemas.microsoft.com/office/drawing/2014/main" id="{D30F5EF6-1D32-F54E-BD7A-4B7B08A5441E}"/>
              </a:ext>
            </a:extLst>
          </p:cNvPr>
          <p:cNvSpPr>
            <a:spLocks noGrp="1"/>
          </p:cNvSpPr>
          <p:nvPr>
            <p:ph type="body" sz="quarter" idx="15" hasCustomPrompt="1"/>
          </p:nvPr>
        </p:nvSpPr>
        <p:spPr>
          <a:xfrm>
            <a:off x="463021" y="1985503"/>
            <a:ext cx="10119179" cy="516465"/>
          </a:xfrm>
          <a:prstGeom prst="rect">
            <a:avLst/>
          </a:prstGeom>
        </p:spPr>
        <p:txBody>
          <a:bodyPr lIns="0" tIns="0" rIns="0" bIns="0"/>
          <a:lstStyle>
            <a:lvl1pPr marL="0" indent="0">
              <a:lnSpc>
                <a:spcPct val="100000"/>
              </a:lnSpc>
              <a:spcBef>
                <a:spcPts val="300"/>
              </a:spcBef>
              <a:buNone/>
              <a:defRPr sz="1300" b="1">
                <a:solidFill>
                  <a:srgbClr val="00B0CA"/>
                </a:solidFill>
              </a:defRPr>
            </a:lvl1pPr>
          </a:lstStyle>
          <a:p>
            <a:r>
              <a:rPr lang="es-PE" dirty="0"/>
              <a:t>Subtítulo del contenido – Century Gothic 13 pts</a:t>
            </a:r>
          </a:p>
        </p:txBody>
      </p:sp>
      <p:sp>
        <p:nvSpPr>
          <p:cNvPr id="15" name="Marcador de texto 4">
            <a:extLst>
              <a:ext uri="{FF2B5EF4-FFF2-40B4-BE49-F238E27FC236}">
                <a16:creationId xmlns:a16="http://schemas.microsoft.com/office/drawing/2014/main" id="{969BBDB5-43CE-6C4D-80ED-A14FA208454F}"/>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6" name="Marcador de texto 4">
            <a:extLst>
              <a:ext uri="{FF2B5EF4-FFF2-40B4-BE49-F238E27FC236}">
                <a16:creationId xmlns:a16="http://schemas.microsoft.com/office/drawing/2014/main" id="{F8BBE73D-17A6-CD4D-9954-E49ED414133B}"/>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
        <p:nvSpPr>
          <p:cNvPr id="10" name="Marcador de texto 16">
            <a:extLst>
              <a:ext uri="{FF2B5EF4-FFF2-40B4-BE49-F238E27FC236}">
                <a16:creationId xmlns:a16="http://schemas.microsoft.com/office/drawing/2014/main" id="{39414537-7308-4845-BAF5-B895507545BD}"/>
              </a:ext>
            </a:extLst>
          </p:cNvPr>
          <p:cNvSpPr>
            <a:spLocks noGrp="1"/>
          </p:cNvSpPr>
          <p:nvPr>
            <p:ph type="body" sz="quarter" idx="55" hasCustomPrompt="1"/>
          </p:nvPr>
        </p:nvSpPr>
        <p:spPr>
          <a:xfrm>
            <a:off x="463022" y="2690648"/>
            <a:ext cx="10118401" cy="3523886"/>
          </a:xfrm>
          <a:prstGeom prst="rect">
            <a:avLst/>
          </a:prstGeom>
        </p:spPr>
        <p:txBody>
          <a:bodyPr wrap="square" lIns="0" tIns="0" rIns="0" bIns="0" anchor="t" anchorCtr="0">
            <a:noAutofit/>
          </a:bodyPr>
          <a:lstStyle>
            <a:lvl1pPr marL="285750" indent="-285750">
              <a:lnSpc>
                <a:spcPct val="100000"/>
              </a:lnSpc>
              <a:spcBef>
                <a:spcPts val="900"/>
              </a:spcBef>
              <a:buClr>
                <a:srgbClr val="BED600"/>
              </a:buClr>
              <a:buSzPct val="100000"/>
              <a:buFont typeface="Tipo de letra del sistema"/>
              <a:buChar char="●"/>
              <a:defRPr sz="1500">
                <a:solidFill>
                  <a:srgbClr val="00B0CA"/>
                </a:solidFill>
              </a:defRPr>
            </a:lvl1pPr>
          </a:lstStyle>
          <a:p>
            <a:r>
              <a:rPr lang="es-ES" dirty="0"/>
              <a:t>Texto descriptivo con </a:t>
            </a:r>
            <a:r>
              <a:rPr lang="es-ES" dirty="0" err="1"/>
              <a:t>bullets</a:t>
            </a:r>
            <a:r>
              <a:rPr lang="es-ES" dirty="0"/>
              <a:t> – Century Gothic 15 pt
Texto descriptivo con </a:t>
            </a:r>
            <a:r>
              <a:rPr lang="es-ES" dirty="0" err="1"/>
              <a:t>bullets</a:t>
            </a:r>
            <a:r>
              <a:rPr lang="es-ES" dirty="0"/>
              <a:t> – Century Gothic 15 pt 
Texto descriptivo con </a:t>
            </a:r>
            <a:r>
              <a:rPr lang="es-ES" dirty="0" err="1"/>
              <a:t>bullets</a:t>
            </a:r>
            <a:r>
              <a:rPr lang="es-ES" dirty="0"/>
              <a:t> – Century Gothic 15 pt </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endParaRPr lang="es-PE" dirty="0"/>
          </a:p>
          <a:p>
            <a:endParaRPr lang="es-PE" dirty="0"/>
          </a:p>
        </p:txBody>
      </p:sp>
    </p:spTree>
    <p:extLst>
      <p:ext uri="{BB962C8B-B14F-4D97-AF65-F5344CB8AC3E}">
        <p14:creationId xmlns:p14="http://schemas.microsoft.com/office/powerpoint/2010/main" val="9921010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O Y BULLETS 03">
    <p:spTree>
      <p:nvGrpSpPr>
        <p:cNvPr id="1" name=""/>
        <p:cNvGrpSpPr/>
        <p:nvPr/>
      </p:nvGrpSpPr>
      <p:grpSpPr>
        <a:xfrm>
          <a:off x="0" y="0"/>
          <a:ext cx="0" cy="0"/>
          <a:chOff x="0" y="0"/>
          <a:chExt cx="0" cy="0"/>
        </a:xfrm>
      </p:grpSpPr>
      <p:sp>
        <p:nvSpPr>
          <p:cNvPr id="10" name="Marcador de texto 16">
            <a:extLst>
              <a:ext uri="{FF2B5EF4-FFF2-40B4-BE49-F238E27FC236}">
                <a16:creationId xmlns:a16="http://schemas.microsoft.com/office/drawing/2014/main" id="{DC0C73A8-3ABD-C74D-B480-41EA2CB3FECF}"/>
              </a:ext>
            </a:extLst>
          </p:cNvPr>
          <p:cNvSpPr>
            <a:spLocks noGrp="1"/>
          </p:cNvSpPr>
          <p:nvPr>
            <p:ph type="body" sz="quarter" idx="56" hasCustomPrompt="1"/>
          </p:nvPr>
        </p:nvSpPr>
        <p:spPr>
          <a:xfrm>
            <a:off x="463022" y="3276048"/>
            <a:ext cx="5349199" cy="2938485"/>
          </a:xfrm>
          <a:prstGeom prst="rect">
            <a:avLst/>
          </a:prstGeom>
        </p:spPr>
        <p:txBody>
          <a:bodyPr wrap="square" lIns="0" tIns="0" rIns="0" bIns="0" anchor="t" anchorCtr="0">
            <a:noAutofit/>
          </a:bodyPr>
          <a:lstStyle>
            <a:lvl1pPr marL="285750" indent="-285750">
              <a:lnSpc>
                <a:spcPct val="100000"/>
              </a:lnSpc>
              <a:spcBef>
                <a:spcPts val="900"/>
              </a:spcBef>
              <a:buClr>
                <a:srgbClr val="BED600"/>
              </a:buClr>
              <a:buSzPct val="100000"/>
              <a:buFont typeface="Tipo de letra del sistema"/>
              <a:buChar char="●"/>
              <a:defRPr sz="1500">
                <a:solidFill>
                  <a:srgbClr val="00B0CA"/>
                </a:solidFill>
              </a:defRPr>
            </a:lvl1pPr>
          </a:lstStyle>
          <a:p>
            <a:r>
              <a:rPr lang="es-ES" dirty="0"/>
              <a:t>Texto descriptivo con </a:t>
            </a:r>
            <a:r>
              <a:rPr lang="es-ES" dirty="0" err="1"/>
              <a:t>bullets</a:t>
            </a:r>
            <a:r>
              <a:rPr lang="es-ES" dirty="0"/>
              <a:t> – Century Gothic 15 pt
Texto descriptivo con </a:t>
            </a:r>
            <a:r>
              <a:rPr lang="es-ES" dirty="0" err="1"/>
              <a:t>bullets</a:t>
            </a:r>
            <a:r>
              <a:rPr lang="es-ES" dirty="0"/>
              <a:t> – Century Gothic 15 pt 
Texto descriptivo con </a:t>
            </a:r>
            <a:r>
              <a:rPr lang="es-ES" dirty="0" err="1"/>
              <a:t>bullets</a:t>
            </a:r>
            <a:r>
              <a:rPr lang="es-ES" dirty="0"/>
              <a:t> – Century Gothic 15 pt </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endParaRPr lang="es-PE" dirty="0"/>
          </a:p>
          <a:p>
            <a:endParaRPr lang="es-PE" dirty="0"/>
          </a:p>
        </p:txBody>
      </p:sp>
      <p:pic>
        <p:nvPicPr>
          <p:cNvPr id="7" name="Imagen 6">
            <a:extLst>
              <a:ext uri="{FF2B5EF4-FFF2-40B4-BE49-F238E27FC236}">
                <a16:creationId xmlns:a16="http://schemas.microsoft.com/office/drawing/2014/main" id="{B68A8BC0-AA41-B64D-B027-F8763F65ADAD}"/>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8" name="Marcador de texto 10">
            <a:extLst>
              <a:ext uri="{FF2B5EF4-FFF2-40B4-BE49-F238E27FC236}">
                <a16:creationId xmlns:a16="http://schemas.microsoft.com/office/drawing/2014/main" id="{3F26E0DD-EC67-BD4F-9B2D-B44805E6BDBE}"/>
              </a:ext>
            </a:extLst>
          </p:cNvPr>
          <p:cNvSpPr>
            <a:spLocks noGrp="1"/>
          </p:cNvSpPr>
          <p:nvPr>
            <p:ph type="body" sz="quarter" idx="12" hasCustomPrompt="1"/>
          </p:nvPr>
        </p:nvSpPr>
        <p:spPr>
          <a:xfrm>
            <a:off x="463550" y="1371600"/>
            <a:ext cx="4090988" cy="1049867"/>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9" name="Marcador de texto 14">
            <a:extLst>
              <a:ext uri="{FF2B5EF4-FFF2-40B4-BE49-F238E27FC236}">
                <a16:creationId xmlns:a16="http://schemas.microsoft.com/office/drawing/2014/main" id="{D30F5EF6-1D32-F54E-BD7A-4B7B08A5441E}"/>
              </a:ext>
            </a:extLst>
          </p:cNvPr>
          <p:cNvSpPr>
            <a:spLocks noGrp="1"/>
          </p:cNvSpPr>
          <p:nvPr>
            <p:ph type="body" sz="quarter" idx="15" hasCustomPrompt="1"/>
          </p:nvPr>
        </p:nvSpPr>
        <p:spPr>
          <a:xfrm>
            <a:off x="463022" y="2455334"/>
            <a:ext cx="4091516" cy="516465"/>
          </a:xfrm>
          <a:prstGeom prst="rect">
            <a:avLst/>
          </a:prstGeom>
        </p:spPr>
        <p:txBody>
          <a:bodyPr lIns="0" tIns="0" rIns="0" bIns="0"/>
          <a:lstStyle>
            <a:lvl1pPr marL="0" indent="0">
              <a:lnSpc>
                <a:spcPct val="100000"/>
              </a:lnSpc>
              <a:spcBef>
                <a:spcPts val="300"/>
              </a:spcBef>
              <a:buNone/>
              <a:defRPr sz="1300" b="1">
                <a:solidFill>
                  <a:srgbClr val="00B0CA"/>
                </a:solidFill>
              </a:defRPr>
            </a:lvl1pPr>
          </a:lstStyle>
          <a:p>
            <a:r>
              <a:rPr lang="es-PE" dirty="0"/>
              <a:t>Subtítulo del contenido – Century Gothic 13 pts</a:t>
            </a:r>
          </a:p>
        </p:txBody>
      </p:sp>
      <p:sp>
        <p:nvSpPr>
          <p:cNvPr id="15" name="Marcador de texto 4">
            <a:extLst>
              <a:ext uri="{FF2B5EF4-FFF2-40B4-BE49-F238E27FC236}">
                <a16:creationId xmlns:a16="http://schemas.microsoft.com/office/drawing/2014/main" id="{969BBDB5-43CE-6C4D-80ED-A14FA208454F}"/>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6" name="Marcador de texto 4">
            <a:extLst>
              <a:ext uri="{FF2B5EF4-FFF2-40B4-BE49-F238E27FC236}">
                <a16:creationId xmlns:a16="http://schemas.microsoft.com/office/drawing/2014/main" id="{F8BBE73D-17A6-CD4D-9954-E49ED414133B}"/>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
        <p:nvSpPr>
          <p:cNvPr id="17" name="Marcador de texto 16">
            <a:extLst>
              <a:ext uri="{FF2B5EF4-FFF2-40B4-BE49-F238E27FC236}">
                <a16:creationId xmlns:a16="http://schemas.microsoft.com/office/drawing/2014/main" id="{921C223D-18A6-DB49-8E25-8F4EA96DEEF4}"/>
              </a:ext>
            </a:extLst>
          </p:cNvPr>
          <p:cNvSpPr>
            <a:spLocks noGrp="1"/>
          </p:cNvSpPr>
          <p:nvPr>
            <p:ph type="body" sz="quarter" idx="55" hasCustomPrompt="1"/>
          </p:nvPr>
        </p:nvSpPr>
        <p:spPr>
          <a:xfrm>
            <a:off x="6379780" y="1371600"/>
            <a:ext cx="5349576" cy="4850606"/>
          </a:xfrm>
          <a:prstGeom prst="rect">
            <a:avLst/>
          </a:prstGeom>
        </p:spPr>
        <p:txBody>
          <a:bodyPr wrap="square" lIns="0" tIns="0" rIns="0" bIns="0" anchor="t" anchorCtr="0">
            <a:noAutofit/>
          </a:bodyPr>
          <a:lstStyle>
            <a:lvl1pPr marL="285750" indent="-285750">
              <a:lnSpc>
                <a:spcPct val="100000"/>
              </a:lnSpc>
              <a:spcBef>
                <a:spcPts val="900"/>
              </a:spcBef>
              <a:buClr>
                <a:srgbClr val="BED600"/>
              </a:buClr>
              <a:buSzPct val="100000"/>
              <a:buFont typeface="Tipo de letra del sistema"/>
              <a:buChar char="●"/>
              <a:defRPr sz="1500">
                <a:solidFill>
                  <a:srgbClr val="00B0CA"/>
                </a:solidFill>
              </a:defRPr>
            </a:lvl1pPr>
          </a:lstStyle>
          <a:p>
            <a:r>
              <a:rPr lang="es-ES" dirty="0"/>
              <a:t>Texto descriptivo con </a:t>
            </a:r>
            <a:r>
              <a:rPr lang="es-ES" dirty="0" err="1"/>
              <a:t>bullets</a:t>
            </a:r>
            <a:r>
              <a:rPr lang="es-ES" dirty="0"/>
              <a:t> – Century Gothic 15 pt
Texto descriptivo con </a:t>
            </a:r>
            <a:r>
              <a:rPr lang="es-ES" dirty="0" err="1"/>
              <a:t>bullets</a:t>
            </a:r>
            <a:r>
              <a:rPr lang="es-ES" dirty="0"/>
              <a:t> – Century Gothic 15 pt 
Texto descriptivo con </a:t>
            </a:r>
            <a:r>
              <a:rPr lang="es-ES" dirty="0" err="1"/>
              <a:t>bullets</a:t>
            </a:r>
            <a:r>
              <a:rPr lang="es-ES" dirty="0"/>
              <a:t> – Century Gothic 15 pt </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endParaRPr lang="es-PE" dirty="0"/>
          </a:p>
          <a:p>
            <a:endParaRPr lang="es-PE" dirty="0"/>
          </a:p>
        </p:txBody>
      </p:sp>
    </p:spTree>
    <p:extLst>
      <p:ext uri="{BB962C8B-B14F-4D97-AF65-F5344CB8AC3E}">
        <p14:creationId xmlns:p14="http://schemas.microsoft.com/office/powerpoint/2010/main" val="2286882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O Y BULLETS 04">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68A8BC0-AA41-B64D-B027-F8763F65ADAD}"/>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15" name="Marcador de texto 4">
            <a:extLst>
              <a:ext uri="{FF2B5EF4-FFF2-40B4-BE49-F238E27FC236}">
                <a16:creationId xmlns:a16="http://schemas.microsoft.com/office/drawing/2014/main" id="{969BBDB5-43CE-6C4D-80ED-A14FA208454F}"/>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6" name="Marcador de texto 4">
            <a:extLst>
              <a:ext uri="{FF2B5EF4-FFF2-40B4-BE49-F238E27FC236}">
                <a16:creationId xmlns:a16="http://schemas.microsoft.com/office/drawing/2014/main" id="{F8BBE73D-17A6-CD4D-9954-E49ED414133B}"/>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
        <p:nvSpPr>
          <p:cNvPr id="17" name="Marcador de texto 16">
            <a:extLst>
              <a:ext uri="{FF2B5EF4-FFF2-40B4-BE49-F238E27FC236}">
                <a16:creationId xmlns:a16="http://schemas.microsoft.com/office/drawing/2014/main" id="{921C223D-18A6-DB49-8E25-8F4EA96DEEF4}"/>
              </a:ext>
            </a:extLst>
          </p:cNvPr>
          <p:cNvSpPr>
            <a:spLocks noGrp="1"/>
          </p:cNvSpPr>
          <p:nvPr>
            <p:ph type="body" sz="quarter" idx="55" hasCustomPrompt="1"/>
          </p:nvPr>
        </p:nvSpPr>
        <p:spPr>
          <a:xfrm>
            <a:off x="463022" y="1371600"/>
            <a:ext cx="10118401" cy="4850606"/>
          </a:xfrm>
          <a:prstGeom prst="rect">
            <a:avLst/>
          </a:prstGeom>
        </p:spPr>
        <p:txBody>
          <a:bodyPr wrap="square" lIns="0" tIns="0" rIns="0" bIns="0" anchor="t" anchorCtr="0">
            <a:noAutofit/>
          </a:bodyPr>
          <a:lstStyle>
            <a:lvl1pPr marL="285750" indent="-285750">
              <a:lnSpc>
                <a:spcPct val="100000"/>
              </a:lnSpc>
              <a:spcBef>
                <a:spcPts val="900"/>
              </a:spcBef>
              <a:buClr>
                <a:srgbClr val="BED600"/>
              </a:buClr>
              <a:buSzPct val="100000"/>
              <a:buFont typeface="Tipo de letra del sistema"/>
              <a:buChar char="●"/>
              <a:defRPr sz="1500">
                <a:solidFill>
                  <a:srgbClr val="00B0CA"/>
                </a:solidFill>
              </a:defRPr>
            </a:lvl1pPr>
          </a:lstStyle>
          <a:p>
            <a:r>
              <a:rPr lang="es-ES" dirty="0"/>
              <a:t>Texto descriptivo con </a:t>
            </a:r>
            <a:r>
              <a:rPr lang="es-ES" dirty="0" err="1"/>
              <a:t>bullets</a:t>
            </a:r>
            <a:r>
              <a:rPr lang="es-ES" dirty="0"/>
              <a:t> – Century Gothic 15 pt
Texto descriptivo con </a:t>
            </a:r>
            <a:r>
              <a:rPr lang="es-ES" dirty="0" err="1"/>
              <a:t>bullets</a:t>
            </a:r>
            <a:r>
              <a:rPr lang="es-ES" dirty="0"/>
              <a:t> – Century Gothic 15 pt 
Texto descriptivo con </a:t>
            </a:r>
            <a:r>
              <a:rPr lang="es-ES" dirty="0" err="1"/>
              <a:t>bullets</a:t>
            </a:r>
            <a:r>
              <a:rPr lang="es-ES" dirty="0"/>
              <a:t> – Century Gothic 15 pt </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p>
          <a:p>
            <a:r>
              <a:rPr lang="es-ES" dirty="0"/>
              <a:t>Texto descriptivo con </a:t>
            </a:r>
            <a:r>
              <a:rPr lang="es-ES" dirty="0" err="1"/>
              <a:t>bullets</a:t>
            </a:r>
            <a:r>
              <a:rPr lang="es-ES" dirty="0"/>
              <a:t> – Century Gothic 15 pt</a:t>
            </a:r>
            <a:endParaRPr lang="es-PE" dirty="0"/>
          </a:p>
          <a:p>
            <a:endParaRPr lang="es-PE" dirty="0"/>
          </a:p>
        </p:txBody>
      </p:sp>
    </p:spTree>
    <p:extLst>
      <p:ext uri="{BB962C8B-B14F-4D97-AF65-F5344CB8AC3E}">
        <p14:creationId xmlns:p14="http://schemas.microsoft.com/office/powerpoint/2010/main" val="1053476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33481914-C029-DE48-B1D5-ADF0EA9094D9}"/>
              </a:ext>
            </a:extLst>
          </p:cNvPr>
          <p:cNvPicPr>
            <a:picLocks noChangeAspect="1"/>
          </p:cNvPicPr>
          <p:nvPr userDrawn="1"/>
        </p:nvPicPr>
        <p:blipFill>
          <a:blip r:embed="rId2"/>
          <a:stretch>
            <a:fillRect/>
          </a:stretch>
        </p:blipFill>
        <p:spPr>
          <a:xfrm>
            <a:off x="10581423" y="438950"/>
            <a:ext cx="1147932" cy="258648"/>
          </a:xfrm>
          <a:prstGeom prst="rect">
            <a:avLst/>
          </a:prstGeom>
        </p:spPr>
      </p:pic>
      <p:pic>
        <p:nvPicPr>
          <p:cNvPr id="8" name="Imagen 7">
            <a:extLst>
              <a:ext uri="{FF2B5EF4-FFF2-40B4-BE49-F238E27FC236}">
                <a16:creationId xmlns:a16="http://schemas.microsoft.com/office/drawing/2014/main" id="{FB30AEE5-BF9A-8640-8FCF-2F5516E4BEBF}"/>
              </a:ext>
            </a:extLst>
          </p:cNvPr>
          <p:cNvPicPr>
            <a:picLocks noChangeAspect="1"/>
          </p:cNvPicPr>
          <p:nvPr userDrawn="1"/>
        </p:nvPicPr>
        <p:blipFill>
          <a:blip r:embed="rId3"/>
          <a:stretch>
            <a:fillRect/>
          </a:stretch>
        </p:blipFill>
        <p:spPr>
          <a:xfrm>
            <a:off x="252578" y="1149747"/>
            <a:ext cx="11451377" cy="5575408"/>
          </a:xfrm>
          <a:prstGeom prst="rect">
            <a:avLst/>
          </a:prstGeom>
        </p:spPr>
      </p:pic>
      <p:sp>
        <p:nvSpPr>
          <p:cNvPr id="9" name="Marcador de texto 17">
            <a:extLst>
              <a:ext uri="{FF2B5EF4-FFF2-40B4-BE49-F238E27FC236}">
                <a16:creationId xmlns:a16="http://schemas.microsoft.com/office/drawing/2014/main" id="{5F5F8DE8-D5A9-0943-A97E-9F9100454CF7}"/>
              </a:ext>
            </a:extLst>
          </p:cNvPr>
          <p:cNvSpPr>
            <a:spLocks noGrp="1"/>
          </p:cNvSpPr>
          <p:nvPr>
            <p:ph type="body" sz="quarter" idx="12" hasCustomPrompt="1"/>
          </p:nvPr>
        </p:nvSpPr>
        <p:spPr>
          <a:xfrm>
            <a:off x="817234" y="1314725"/>
            <a:ext cx="2377909" cy="771525"/>
          </a:xfrm>
          <a:prstGeom prst="rect">
            <a:avLst/>
          </a:prstGeom>
        </p:spPr>
        <p:txBody>
          <a:bodyPr lIns="0" tIns="0" rIns="0" bIns="0"/>
          <a:lstStyle>
            <a:lvl1pPr marL="0" indent="0">
              <a:lnSpc>
                <a:spcPct val="100000"/>
              </a:lnSpc>
              <a:buNone/>
              <a:defRPr sz="3500">
                <a:solidFill>
                  <a:srgbClr val="BED600"/>
                </a:solidFill>
              </a:defRPr>
            </a:lvl1pPr>
          </a:lstStyle>
          <a:p>
            <a:r>
              <a:rPr lang="es-PE" dirty="0"/>
              <a:t>Agenda</a:t>
            </a:r>
          </a:p>
        </p:txBody>
      </p:sp>
      <p:sp>
        <p:nvSpPr>
          <p:cNvPr id="10" name="Marcador de texto 22">
            <a:extLst>
              <a:ext uri="{FF2B5EF4-FFF2-40B4-BE49-F238E27FC236}">
                <a16:creationId xmlns:a16="http://schemas.microsoft.com/office/drawing/2014/main" id="{217907A5-B901-5644-8E8D-0C26E27CE8E0}"/>
              </a:ext>
            </a:extLst>
          </p:cNvPr>
          <p:cNvSpPr>
            <a:spLocks noGrp="1"/>
          </p:cNvSpPr>
          <p:nvPr>
            <p:ph type="body" sz="quarter" idx="16" hasCustomPrompt="1"/>
          </p:nvPr>
        </p:nvSpPr>
        <p:spPr>
          <a:xfrm>
            <a:off x="5636361" y="133857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11" name="Marcador de texto 22">
            <a:extLst>
              <a:ext uri="{FF2B5EF4-FFF2-40B4-BE49-F238E27FC236}">
                <a16:creationId xmlns:a16="http://schemas.microsoft.com/office/drawing/2014/main" id="{E6843639-4690-7047-9C35-2F5C59DCE86D}"/>
              </a:ext>
            </a:extLst>
          </p:cNvPr>
          <p:cNvSpPr>
            <a:spLocks noGrp="1"/>
          </p:cNvSpPr>
          <p:nvPr>
            <p:ph type="body" sz="quarter" idx="17" hasCustomPrompt="1"/>
          </p:nvPr>
        </p:nvSpPr>
        <p:spPr>
          <a:xfrm>
            <a:off x="5636361" y="189218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13" name="Marcador de texto 22">
            <a:extLst>
              <a:ext uri="{FF2B5EF4-FFF2-40B4-BE49-F238E27FC236}">
                <a16:creationId xmlns:a16="http://schemas.microsoft.com/office/drawing/2014/main" id="{38D3FFA1-5E3F-E84B-9127-98B86D3600AF}"/>
              </a:ext>
            </a:extLst>
          </p:cNvPr>
          <p:cNvSpPr>
            <a:spLocks noGrp="1"/>
          </p:cNvSpPr>
          <p:nvPr>
            <p:ph type="body" sz="quarter" idx="19" hasCustomPrompt="1"/>
          </p:nvPr>
        </p:nvSpPr>
        <p:spPr>
          <a:xfrm>
            <a:off x="5636361" y="299940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14" name="Marcador de texto 22">
            <a:extLst>
              <a:ext uri="{FF2B5EF4-FFF2-40B4-BE49-F238E27FC236}">
                <a16:creationId xmlns:a16="http://schemas.microsoft.com/office/drawing/2014/main" id="{45A6C059-E9CF-4D4A-B832-266C8DADE6DA}"/>
              </a:ext>
            </a:extLst>
          </p:cNvPr>
          <p:cNvSpPr>
            <a:spLocks noGrp="1"/>
          </p:cNvSpPr>
          <p:nvPr>
            <p:ph type="body" sz="quarter" idx="20" hasCustomPrompt="1"/>
          </p:nvPr>
        </p:nvSpPr>
        <p:spPr>
          <a:xfrm>
            <a:off x="5636361" y="355301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15" name="Marcador de texto 22">
            <a:extLst>
              <a:ext uri="{FF2B5EF4-FFF2-40B4-BE49-F238E27FC236}">
                <a16:creationId xmlns:a16="http://schemas.microsoft.com/office/drawing/2014/main" id="{708C0FF4-7984-C94C-AA7A-8BFE981CCEDD}"/>
              </a:ext>
            </a:extLst>
          </p:cNvPr>
          <p:cNvSpPr>
            <a:spLocks noGrp="1"/>
          </p:cNvSpPr>
          <p:nvPr>
            <p:ph type="body" sz="quarter" idx="21" hasCustomPrompt="1"/>
          </p:nvPr>
        </p:nvSpPr>
        <p:spPr>
          <a:xfrm>
            <a:off x="5636361" y="410662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16" name="Marcador de texto 22">
            <a:extLst>
              <a:ext uri="{FF2B5EF4-FFF2-40B4-BE49-F238E27FC236}">
                <a16:creationId xmlns:a16="http://schemas.microsoft.com/office/drawing/2014/main" id="{FE7A28A2-8BB6-0C44-8090-E47A1E6645DB}"/>
              </a:ext>
            </a:extLst>
          </p:cNvPr>
          <p:cNvSpPr>
            <a:spLocks noGrp="1"/>
          </p:cNvSpPr>
          <p:nvPr>
            <p:ph type="body" sz="quarter" idx="22" hasCustomPrompt="1"/>
          </p:nvPr>
        </p:nvSpPr>
        <p:spPr>
          <a:xfrm>
            <a:off x="5636361" y="466023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17" name="Marcador de texto 22">
            <a:extLst>
              <a:ext uri="{FF2B5EF4-FFF2-40B4-BE49-F238E27FC236}">
                <a16:creationId xmlns:a16="http://schemas.microsoft.com/office/drawing/2014/main" id="{46C10D50-D736-2945-ABAD-A08F5190359D}"/>
              </a:ext>
            </a:extLst>
          </p:cNvPr>
          <p:cNvSpPr>
            <a:spLocks noGrp="1"/>
          </p:cNvSpPr>
          <p:nvPr>
            <p:ph type="body" sz="quarter" idx="23" hasCustomPrompt="1"/>
          </p:nvPr>
        </p:nvSpPr>
        <p:spPr>
          <a:xfrm>
            <a:off x="5636361" y="521384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18" name="Marcador de texto 22">
            <a:extLst>
              <a:ext uri="{FF2B5EF4-FFF2-40B4-BE49-F238E27FC236}">
                <a16:creationId xmlns:a16="http://schemas.microsoft.com/office/drawing/2014/main" id="{2D7A6E40-1301-194E-BC89-9928534347AE}"/>
              </a:ext>
            </a:extLst>
          </p:cNvPr>
          <p:cNvSpPr>
            <a:spLocks noGrp="1"/>
          </p:cNvSpPr>
          <p:nvPr>
            <p:ph type="body" sz="quarter" idx="24" hasCustomPrompt="1"/>
          </p:nvPr>
        </p:nvSpPr>
        <p:spPr>
          <a:xfrm>
            <a:off x="5636361" y="5767457"/>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19" name="Marcador de texto 22">
            <a:extLst>
              <a:ext uri="{FF2B5EF4-FFF2-40B4-BE49-F238E27FC236}">
                <a16:creationId xmlns:a16="http://schemas.microsoft.com/office/drawing/2014/main" id="{55DA0C78-53C8-7548-B123-ADC42388D464}"/>
              </a:ext>
            </a:extLst>
          </p:cNvPr>
          <p:cNvSpPr>
            <a:spLocks noGrp="1"/>
          </p:cNvSpPr>
          <p:nvPr>
            <p:ph type="body" sz="quarter" idx="25" hasCustomPrompt="1"/>
          </p:nvPr>
        </p:nvSpPr>
        <p:spPr>
          <a:xfrm>
            <a:off x="5269780" y="1338579"/>
            <a:ext cx="313541"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a:t>
            </a:r>
          </a:p>
        </p:txBody>
      </p:sp>
      <p:sp>
        <p:nvSpPr>
          <p:cNvPr id="20" name="Marcador de texto 22">
            <a:extLst>
              <a:ext uri="{FF2B5EF4-FFF2-40B4-BE49-F238E27FC236}">
                <a16:creationId xmlns:a16="http://schemas.microsoft.com/office/drawing/2014/main" id="{1DFEEC92-6A93-D04D-867E-821E1BD79EA6}"/>
              </a:ext>
            </a:extLst>
          </p:cNvPr>
          <p:cNvSpPr>
            <a:spLocks noGrp="1"/>
          </p:cNvSpPr>
          <p:nvPr>
            <p:ph type="body" sz="quarter" idx="26" hasCustomPrompt="1"/>
          </p:nvPr>
        </p:nvSpPr>
        <p:spPr>
          <a:xfrm>
            <a:off x="5269781" y="189218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2.</a:t>
            </a:r>
          </a:p>
        </p:txBody>
      </p:sp>
      <p:sp>
        <p:nvSpPr>
          <p:cNvPr id="21" name="Marcador de texto 22">
            <a:extLst>
              <a:ext uri="{FF2B5EF4-FFF2-40B4-BE49-F238E27FC236}">
                <a16:creationId xmlns:a16="http://schemas.microsoft.com/office/drawing/2014/main" id="{13211FD9-1942-2D47-A072-8D165A115D41}"/>
              </a:ext>
            </a:extLst>
          </p:cNvPr>
          <p:cNvSpPr>
            <a:spLocks noGrp="1"/>
          </p:cNvSpPr>
          <p:nvPr>
            <p:ph type="body" sz="quarter" idx="27" hasCustomPrompt="1"/>
          </p:nvPr>
        </p:nvSpPr>
        <p:spPr>
          <a:xfrm>
            <a:off x="5269781" y="244579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3.</a:t>
            </a:r>
          </a:p>
        </p:txBody>
      </p:sp>
      <p:sp>
        <p:nvSpPr>
          <p:cNvPr id="22" name="Marcador de texto 22">
            <a:extLst>
              <a:ext uri="{FF2B5EF4-FFF2-40B4-BE49-F238E27FC236}">
                <a16:creationId xmlns:a16="http://schemas.microsoft.com/office/drawing/2014/main" id="{69CFAB0C-0234-5344-BDCF-65000C7AB956}"/>
              </a:ext>
            </a:extLst>
          </p:cNvPr>
          <p:cNvSpPr>
            <a:spLocks noGrp="1"/>
          </p:cNvSpPr>
          <p:nvPr>
            <p:ph type="body" sz="quarter" idx="28" hasCustomPrompt="1"/>
          </p:nvPr>
        </p:nvSpPr>
        <p:spPr>
          <a:xfrm>
            <a:off x="5269781" y="299940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4.</a:t>
            </a:r>
          </a:p>
        </p:txBody>
      </p:sp>
      <p:sp>
        <p:nvSpPr>
          <p:cNvPr id="23" name="Marcador de texto 22">
            <a:extLst>
              <a:ext uri="{FF2B5EF4-FFF2-40B4-BE49-F238E27FC236}">
                <a16:creationId xmlns:a16="http://schemas.microsoft.com/office/drawing/2014/main" id="{F6BB567A-9E0D-3847-9496-C6C123BE2E32}"/>
              </a:ext>
            </a:extLst>
          </p:cNvPr>
          <p:cNvSpPr>
            <a:spLocks noGrp="1"/>
          </p:cNvSpPr>
          <p:nvPr>
            <p:ph type="body" sz="quarter" idx="29" hasCustomPrompt="1"/>
          </p:nvPr>
        </p:nvSpPr>
        <p:spPr>
          <a:xfrm>
            <a:off x="5269781" y="355301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5.</a:t>
            </a:r>
          </a:p>
        </p:txBody>
      </p:sp>
      <p:sp>
        <p:nvSpPr>
          <p:cNvPr id="24" name="Marcador de texto 22">
            <a:extLst>
              <a:ext uri="{FF2B5EF4-FFF2-40B4-BE49-F238E27FC236}">
                <a16:creationId xmlns:a16="http://schemas.microsoft.com/office/drawing/2014/main" id="{7FC6294D-7359-ED48-929D-4CF82D29B122}"/>
              </a:ext>
            </a:extLst>
          </p:cNvPr>
          <p:cNvSpPr>
            <a:spLocks noGrp="1"/>
          </p:cNvSpPr>
          <p:nvPr>
            <p:ph type="body" sz="quarter" idx="30" hasCustomPrompt="1"/>
          </p:nvPr>
        </p:nvSpPr>
        <p:spPr>
          <a:xfrm>
            <a:off x="5269781" y="410662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6.</a:t>
            </a:r>
          </a:p>
        </p:txBody>
      </p:sp>
      <p:sp>
        <p:nvSpPr>
          <p:cNvPr id="25" name="Marcador de texto 22">
            <a:extLst>
              <a:ext uri="{FF2B5EF4-FFF2-40B4-BE49-F238E27FC236}">
                <a16:creationId xmlns:a16="http://schemas.microsoft.com/office/drawing/2014/main" id="{C689EB95-5655-4A4F-BA02-993DA706F9BB}"/>
              </a:ext>
            </a:extLst>
          </p:cNvPr>
          <p:cNvSpPr>
            <a:spLocks noGrp="1"/>
          </p:cNvSpPr>
          <p:nvPr>
            <p:ph type="body" sz="quarter" idx="31" hasCustomPrompt="1"/>
          </p:nvPr>
        </p:nvSpPr>
        <p:spPr>
          <a:xfrm>
            <a:off x="5269781" y="466023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7.</a:t>
            </a:r>
          </a:p>
        </p:txBody>
      </p:sp>
      <p:sp>
        <p:nvSpPr>
          <p:cNvPr id="26" name="Marcador de texto 22">
            <a:extLst>
              <a:ext uri="{FF2B5EF4-FFF2-40B4-BE49-F238E27FC236}">
                <a16:creationId xmlns:a16="http://schemas.microsoft.com/office/drawing/2014/main" id="{8D5A27AA-7BD0-E24D-9AC3-B9F43F7F0441}"/>
              </a:ext>
            </a:extLst>
          </p:cNvPr>
          <p:cNvSpPr>
            <a:spLocks noGrp="1"/>
          </p:cNvSpPr>
          <p:nvPr>
            <p:ph type="body" sz="quarter" idx="32" hasCustomPrompt="1"/>
          </p:nvPr>
        </p:nvSpPr>
        <p:spPr>
          <a:xfrm>
            <a:off x="5269781" y="521384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8.</a:t>
            </a:r>
          </a:p>
        </p:txBody>
      </p:sp>
      <p:sp>
        <p:nvSpPr>
          <p:cNvPr id="27" name="Marcador de texto 22">
            <a:extLst>
              <a:ext uri="{FF2B5EF4-FFF2-40B4-BE49-F238E27FC236}">
                <a16:creationId xmlns:a16="http://schemas.microsoft.com/office/drawing/2014/main" id="{8E913588-B4D9-3140-BC9A-E5E468463936}"/>
              </a:ext>
            </a:extLst>
          </p:cNvPr>
          <p:cNvSpPr>
            <a:spLocks noGrp="1"/>
          </p:cNvSpPr>
          <p:nvPr>
            <p:ph type="body" sz="quarter" idx="33" hasCustomPrompt="1"/>
          </p:nvPr>
        </p:nvSpPr>
        <p:spPr>
          <a:xfrm>
            <a:off x="5269781" y="5767457"/>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9.</a:t>
            </a:r>
          </a:p>
        </p:txBody>
      </p:sp>
      <p:sp>
        <p:nvSpPr>
          <p:cNvPr id="28" name="Marcador de texto 22">
            <a:extLst>
              <a:ext uri="{FF2B5EF4-FFF2-40B4-BE49-F238E27FC236}">
                <a16:creationId xmlns:a16="http://schemas.microsoft.com/office/drawing/2014/main" id="{E8C30991-67C2-F943-B371-E482A9283306}"/>
              </a:ext>
            </a:extLst>
          </p:cNvPr>
          <p:cNvSpPr>
            <a:spLocks noGrp="1"/>
          </p:cNvSpPr>
          <p:nvPr>
            <p:ph type="body" sz="quarter" idx="34" hasCustomPrompt="1"/>
          </p:nvPr>
        </p:nvSpPr>
        <p:spPr>
          <a:xfrm>
            <a:off x="9079276" y="133857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29" name="Marcador de texto 22">
            <a:extLst>
              <a:ext uri="{FF2B5EF4-FFF2-40B4-BE49-F238E27FC236}">
                <a16:creationId xmlns:a16="http://schemas.microsoft.com/office/drawing/2014/main" id="{B1549086-6C35-2747-BB55-ABF0CC1FFAE6}"/>
              </a:ext>
            </a:extLst>
          </p:cNvPr>
          <p:cNvSpPr>
            <a:spLocks noGrp="1"/>
          </p:cNvSpPr>
          <p:nvPr>
            <p:ph type="body" sz="quarter" idx="35" hasCustomPrompt="1"/>
          </p:nvPr>
        </p:nvSpPr>
        <p:spPr>
          <a:xfrm>
            <a:off x="9079276" y="189218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30" name="Marcador de texto 22">
            <a:extLst>
              <a:ext uri="{FF2B5EF4-FFF2-40B4-BE49-F238E27FC236}">
                <a16:creationId xmlns:a16="http://schemas.microsoft.com/office/drawing/2014/main" id="{EBF3F542-E7E2-5C48-AB46-F614A8D37EBA}"/>
              </a:ext>
            </a:extLst>
          </p:cNvPr>
          <p:cNvSpPr>
            <a:spLocks noGrp="1"/>
          </p:cNvSpPr>
          <p:nvPr>
            <p:ph type="body" sz="quarter" idx="36" hasCustomPrompt="1"/>
          </p:nvPr>
        </p:nvSpPr>
        <p:spPr>
          <a:xfrm>
            <a:off x="9079276" y="244579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31" name="Marcador de texto 22">
            <a:extLst>
              <a:ext uri="{FF2B5EF4-FFF2-40B4-BE49-F238E27FC236}">
                <a16:creationId xmlns:a16="http://schemas.microsoft.com/office/drawing/2014/main" id="{97AAA869-018E-D34F-B29C-74B8413D2D5F}"/>
              </a:ext>
            </a:extLst>
          </p:cNvPr>
          <p:cNvSpPr>
            <a:spLocks noGrp="1"/>
          </p:cNvSpPr>
          <p:nvPr>
            <p:ph type="body" sz="quarter" idx="37" hasCustomPrompt="1"/>
          </p:nvPr>
        </p:nvSpPr>
        <p:spPr>
          <a:xfrm>
            <a:off x="9079276" y="299940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32" name="Marcador de texto 22">
            <a:extLst>
              <a:ext uri="{FF2B5EF4-FFF2-40B4-BE49-F238E27FC236}">
                <a16:creationId xmlns:a16="http://schemas.microsoft.com/office/drawing/2014/main" id="{B02412E2-8FA4-B342-B1B6-3F9AC808FC4F}"/>
              </a:ext>
            </a:extLst>
          </p:cNvPr>
          <p:cNvSpPr>
            <a:spLocks noGrp="1"/>
          </p:cNvSpPr>
          <p:nvPr>
            <p:ph type="body" sz="quarter" idx="38" hasCustomPrompt="1"/>
          </p:nvPr>
        </p:nvSpPr>
        <p:spPr>
          <a:xfrm>
            <a:off x="9079276" y="355301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33" name="Marcador de texto 22">
            <a:extLst>
              <a:ext uri="{FF2B5EF4-FFF2-40B4-BE49-F238E27FC236}">
                <a16:creationId xmlns:a16="http://schemas.microsoft.com/office/drawing/2014/main" id="{4F0F2056-945F-2E4B-8743-B25E9ACFEC8E}"/>
              </a:ext>
            </a:extLst>
          </p:cNvPr>
          <p:cNvSpPr>
            <a:spLocks noGrp="1"/>
          </p:cNvSpPr>
          <p:nvPr>
            <p:ph type="body" sz="quarter" idx="39" hasCustomPrompt="1"/>
          </p:nvPr>
        </p:nvSpPr>
        <p:spPr>
          <a:xfrm>
            <a:off x="9079276" y="410662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34" name="Marcador de texto 22">
            <a:extLst>
              <a:ext uri="{FF2B5EF4-FFF2-40B4-BE49-F238E27FC236}">
                <a16:creationId xmlns:a16="http://schemas.microsoft.com/office/drawing/2014/main" id="{B87BBEB6-2CA4-4040-A2D5-273728A3121D}"/>
              </a:ext>
            </a:extLst>
          </p:cNvPr>
          <p:cNvSpPr>
            <a:spLocks noGrp="1"/>
          </p:cNvSpPr>
          <p:nvPr>
            <p:ph type="body" sz="quarter" idx="40" hasCustomPrompt="1"/>
          </p:nvPr>
        </p:nvSpPr>
        <p:spPr>
          <a:xfrm>
            <a:off x="9079276" y="466023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35" name="Marcador de texto 22">
            <a:extLst>
              <a:ext uri="{FF2B5EF4-FFF2-40B4-BE49-F238E27FC236}">
                <a16:creationId xmlns:a16="http://schemas.microsoft.com/office/drawing/2014/main" id="{961369F0-489E-754D-84D8-466FF2182727}"/>
              </a:ext>
            </a:extLst>
          </p:cNvPr>
          <p:cNvSpPr>
            <a:spLocks noGrp="1"/>
          </p:cNvSpPr>
          <p:nvPr>
            <p:ph type="body" sz="quarter" idx="41" hasCustomPrompt="1"/>
          </p:nvPr>
        </p:nvSpPr>
        <p:spPr>
          <a:xfrm>
            <a:off x="9079276" y="521384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36" name="Marcador de texto 22">
            <a:extLst>
              <a:ext uri="{FF2B5EF4-FFF2-40B4-BE49-F238E27FC236}">
                <a16:creationId xmlns:a16="http://schemas.microsoft.com/office/drawing/2014/main" id="{8A1E59E3-EA3E-CC49-AEE5-9B80539D0A6B}"/>
              </a:ext>
            </a:extLst>
          </p:cNvPr>
          <p:cNvSpPr>
            <a:spLocks noGrp="1"/>
          </p:cNvSpPr>
          <p:nvPr>
            <p:ph type="body" sz="quarter" idx="42" hasCustomPrompt="1"/>
          </p:nvPr>
        </p:nvSpPr>
        <p:spPr>
          <a:xfrm>
            <a:off x="9079276" y="5767457"/>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37" name="Marcador de texto 22">
            <a:extLst>
              <a:ext uri="{FF2B5EF4-FFF2-40B4-BE49-F238E27FC236}">
                <a16:creationId xmlns:a16="http://schemas.microsoft.com/office/drawing/2014/main" id="{13D3CC79-0413-CF4A-899A-89FC91913967}"/>
              </a:ext>
            </a:extLst>
          </p:cNvPr>
          <p:cNvSpPr>
            <a:spLocks noGrp="1"/>
          </p:cNvSpPr>
          <p:nvPr>
            <p:ph type="body" sz="quarter" idx="43" hasCustomPrompt="1"/>
          </p:nvPr>
        </p:nvSpPr>
        <p:spPr>
          <a:xfrm>
            <a:off x="8712695" y="1338579"/>
            <a:ext cx="313541"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10.</a:t>
            </a:r>
          </a:p>
        </p:txBody>
      </p:sp>
      <p:sp>
        <p:nvSpPr>
          <p:cNvPr id="38" name="Marcador de texto 22">
            <a:extLst>
              <a:ext uri="{FF2B5EF4-FFF2-40B4-BE49-F238E27FC236}">
                <a16:creationId xmlns:a16="http://schemas.microsoft.com/office/drawing/2014/main" id="{7071129D-DA22-B045-9E3B-CDACFAA84024}"/>
              </a:ext>
            </a:extLst>
          </p:cNvPr>
          <p:cNvSpPr>
            <a:spLocks noGrp="1"/>
          </p:cNvSpPr>
          <p:nvPr>
            <p:ph type="body" sz="quarter" idx="44" hasCustomPrompt="1"/>
          </p:nvPr>
        </p:nvSpPr>
        <p:spPr>
          <a:xfrm>
            <a:off x="8712696" y="189218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11.</a:t>
            </a:r>
          </a:p>
        </p:txBody>
      </p:sp>
      <p:sp>
        <p:nvSpPr>
          <p:cNvPr id="39" name="Marcador de texto 22">
            <a:extLst>
              <a:ext uri="{FF2B5EF4-FFF2-40B4-BE49-F238E27FC236}">
                <a16:creationId xmlns:a16="http://schemas.microsoft.com/office/drawing/2014/main" id="{849C7005-B507-C246-824B-97AFFDB2CDE1}"/>
              </a:ext>
            </a:extLst>
          </p:cNvPr>
          <p:cNvSpPr>
            <a:spLocks noGrp="1"/>
          </p:cNvSpPr>
          <p:nvPr>
            <p:ph type="body" sz="quarter" idx="45" hasCustomPrompt="1"/>
          </p:nvPr>
        </p:nvSpPr>
        <p:spPr>
          <a:xfrm>
            <a:off x="8712696" y="244579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12.</a:t>
            </a:r>
          </a:p>
        </p:txBody>
      </p:sp>
      <p:sp>
        <p:nvSpPr>
          <p:cNvPr id="40" name="Marcador de texto 22">
            <a:extLst>
              <a:ext uri="{FF2B5EF4-FFF2-40B4-BE49-F238E27FC236}">
                <a16:creationId xmlns:a16="http://schemas.microsoft.com/office/drawing/2014/main" id="{362C0708-9A17-2B45-ADFF-F9718F6C2EA2}"/>
              </a:ext>
            </a:extLst>
          </p:cNvPr>
          <p:cNvSpPr>
            <a:spLocks noGrp="1"/>
          </p:cNvSpPr>
          <p:nvPr>
            <p:ph type="body" sz="quarter" idx="46" hasCustomPrompt="1"/>
          </p:nvPr>
        </p:nvSpPr>
        <p:spPr>
          <a:xfrm>
            <a:off x="8712696" y="299940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13.</a:t>
            </a:r>
          </a:p>
        </p:txBody>
      </p:sp>
      <p:sp>
        <p:nvSpPr>
          <p:cNvPr id="41" name="Marcador de texto 22">
            <a:extLst>
              <a:ext uri="{FF2B5EF4-FFF2-40B4-BE49-F238E27FC236}">
                <a16:creationId xmlns:a16="http://schemas.microsoft.com/office/drawing/2014/main" id="{85694E87-DAF7-CB47-8CB9-0DF0641E7B5A}"/>
              </a:ext>
            </a:extLst>
          </p:cNvPr>
          <p:cNvSpPr>
            <a:spLocks noGrp="1"/>
          </p:cNvSpPr>
          <p:nvPr>
            <p:ph type="body" sz="quarter" idx="47" hasCustomPrompt="1"/>
          </p:nvPr>
        </p:nvSpPr>
        <p:spPr>
          <a:xfrm>
            <a:off x="8712696" y="355301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14.</a:t>
            </a:r>
          </a:p>
        </p:txBody>
      </p:sp>
      <p:sp>
        <p:nvSpPr>
          <p:cNvPr id="42" name="Marcador de texto 22">
            <a:extLst>
              <a:ext uri="{FF2B5EF4-FFF2-40B4-BE49-F238E27FC236}">
                <a16:creationId xmlns:a16="http://schemas.microsoft.com/office/drawing/2014/main" id="{FD173AB0-7F71-184A-BE3B-55338D2ABC6B}"/>
              </a:ext>
            </a:extLst>
          </p:cNvPr>
          <p:cNvSpPr>
            <a:spLocks noGrp="1"/>
          </p:cNvSpPr>
          <p:nvPr>
            <p:ph type="body" sz="quarter" idx="48" hasCustomPrompt="1"/>
          </p:nvPr>
        </p:nvSpPr>
        <p:spPr>
          <a:xfrm>
            <a:off x="8712696" y="410662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15.</a:t>
            </a:r>
          </a:p>
        </p:txBody>
      </p:sp>
      <p:sp>
        <p:nvSpPr>
          <p:cNvPr id="43" name="Marcador de texto 22">
            <a:extLst>
              <a:ext uri="{FF2B5EF4-FFF2-40B4-BE49-F238E27FC236}">
                <a16:creationId xmlns:a16="http://schemas.microsoft.com/office/drawing/2014/main" id="{3F952E46-FE1A-2343-9992-F38EF41F9BE4}"/>
              </a:ext>
            </a:extLst>
          </p:cNvPr>
          <p:cNvSpPr>
            <a:spLocks noGrp="1"/>
          </p:cNvSpPr>
          <p:nvPr>
            <p:ph type="body" sz="quarter" idx="49" hasCustomPrompt="1"/>
          </p:nvPr>
        </p:nvSpPr>
        <p:spPr>
          <a:xfrm>
            <a:off x="8712696" y="466023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16.</a:t>
            </a:r>
          </a:p>
        </p:txBody>
      </p:sp>
      <p:sp>
        <p:nvSpPr>
          <p:cNvPr id="44" name="Marcador de texto 22">
            <a:extLst>
              <a:ext uri="{FF2B5EF4-FFF2-40B4-BE49-F238E27FC236}">
                <a16:creationId xmlns:a16="http://schemas.microsoft.com/office/drawing/2014/main" id="{D0D88CE1-BC6A-EE49-B3E8-130DA8FC24A8}"/>
              </a:ext>
            </a:extLst>
          </p:cNvPr>
          <p:cNvSpPr>
            <a:spLocks noGrp="1"/>
          </p:cNvSpPr>
          <p:nvPr>
            <p:ph type="body" sz="quarter" idx="50" hasCustomPrompt="1"/>
          </p:nvPr>
        </p:nvSpPr>
        <p:spPr>
          <a:xfrm>
            <a:off x="8712696" y="5213849"/>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17.</a:t>
            </a:r>
          </a:p>
        </p:txBody>
      </p:sp>
      <p:sp>
        <p:nvSpPr>
          <p:cNvPr id="45" name="Marcador de texto 22">
            <a:extLst>
              <a:ext uri="{FF2B5EF4-FFF2-40B4-BE49-F238E27FC236}">
                <a16:creationId xmlns:a16="http://schemas.microsoft.com/office/drawing/2014/main" id="{6F989FF6-69DD-A24E-8C87-8D56D95F6634}"/>
              </a:ext>
            </a:extLst>
          </p:cNvPr>
          <p:cNvSpPr>
            <a:spLocks noGrp="1"/>
          </p:cNvSpPr>
          <p:nvPr>
            <p:ph type="body" sz="quarter" idx="51" hasCustomPrompt="1"/>
          </p:nvPr>
        </p:nvSpPr>
        <p:spPr>
          <a:xfrm>
            <a:off x="8712696" y="5767457"/>
            <a:ext cx="313540" cy="466366"/>
          </a:xfrm>
          <a:prstGeom prst="rect">
            <a:avLst/>
          </a:prstGeom>
        </p:spPr>
        <p:txBody>
          <a:bodyPr lIns="0" tIns="0" rIns="0" bIns="0"/>
          <a:lstStyle>
            <a:lvl1pPr marL="0" indent="0">
              <a:lnSpc>
                <a:spcPct val="100000"/>
              </a:lnSpc>
              <a:buNone/>
              <a:defRPr sz="1500" b="1">
                <a:solidFill>
                  <a:srgbClr val="00B0CA"/>
                </a:solidFill>
              </a:defRPr>
            </a:lvl1pPr>
          </a:lstStyle>
          <a:p>
            <a:r>
              <a:rPr lang="es-PE" dirty="0"/>
              <a:t>18.</a:t>
            </a:r>
          </a:p>
        </p:txBody>
      </p:sp>
      <p:sp>
        <p:nvSpPr>
          <p:cNvPr id="46" name="Marcador de texto 22">
            <a:extLst>
              <a:ext uri="{FF2B5EF4-FFF2-40B4-BE49-F238E27FC236}">
                <a16:creationId xmlns:a16="http://schemas.microsoft.com/office/drawing/2014/main" id="{E77ADF60-DF78-F041-8F0D-6BE53AEDF3DF}"/>
              </a:ext>
            </a:extLst>
          </p:cNvPr>
          <p:cNvSpPr>
            <a:spLocks noGrp="1"/>
          </p:cNvSpPr>
          <p:nvPr>
            <p:ph type="body" sz="quarter" idx="52" hasCustomPrompt="1"/>
          </p:nvPr>
        </p:nvSpPr>
        <p:spPr>
          <a:xfrm>
            <a:off x="5643349" y="2445799"/>
            <a:ext cx="2217682" cy="466366"/>
          </a:xfrm>
          <a:prstGeom prst="rect">
            <a:avLst/>
          </a:prstGeom>
        </p:spPr>
        <p:txBody>
          <a:bodyPr lIns="0" tIns="0" rIns="0" bIns="0"/>
          <a:lstStyle>
            <a:lvl1pPr marL="0" indent="0">
              <a:lnSpc>
                <a:spcPct val="100000"/>
              </a:lnSpc>
              <a:spcBef>
                <a:spcPts val="300"/>
              </a:spcBef>
              <a:buNone/>
              <a:defRPr sz="1500">
                <a:solidFill>
                  <a:srgbClr val="00B0CA"/>
                </a:solidFill>
              </a:defRPr>
            </a:lvl1pPr>
          </a:lstStyle>
          <a:p>
            <a:r>
              <a:rPr lang="es-PE" dirty="0"/>
              <a:t>Título del capítulo - Century Gothic 15 pts</a:t>
            </a:r>
          </a:p>
        </p:txBody>
      </p:sp>
      <p:sp>
        <p:nvSpPr>
          <p:cNvPr id="50" name="Marcador de texto 4">
            <a:extLst>
              <a:ext uri="{FF2B5EF4-FFF2-40B4-BE49-F238E27FC236}">
                <a16:creationId xmlns:a16="http://schemas.microsoft.com/office/drawing/2014/main" id="{1E57DBE7-620B-D74B-BD91-FAFCEAE0C835}"/>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52" name="Marcador de texto 4">
            <a:extLst>
              <a:ext uri="{FF2B5EF4-FFF2-40B4-BE49-F238E27FC236}">
                <a16:creationId xmlns:a16="http://schemas.microsoft.com/office/drawing/2014/main" id="{07B4EE2A-49DB-D644-B8E6-F9A3AF4EC013}"/>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Agenda</a:t>
            </a:r>
            <a:endParaRPr lang="es-PE" dirty="0"/>
          </a:p>
        </p:txBody>
      </p:sp>
    </p:spTree>
    <p:extLst>
      <p:ext uri="{BB962C8B-B14F-4D97-AF65-F5344CB8AC3E}">
        <p14:creationId xmlns:p14="http://schemas.microsoft.com/office/powerpoint/2010/main" val="13753989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N Y CONTENIDO">
    <p:spTree>
      <p:nvGrpSpPr>
        <p:cNvPr id="1" name=""/>
        <p:cNvGrpSpPr/>
        <p:nvPr/>
      </p:nvGrpSpPr>
      <p:grpSpPr>
        <a:xfrm>
          <a:off x="0" y="0"/>
          <a:ext cx="0" cy="0"/>
          <a:chOff x="0" y="0"/>
          <a:chExt cx="0" cy="0"/>
        </a:xfrm>
      </p:grpSpPr>
      <p:pic>
        <p:nvPicPr>
          <p:cNvPr id="15" name="Imagen 14">
            <a:extLst>
              <a:ext uri="{FF2B5EF4-FFF2-40B4-BE49-F238E27FC236}">
                <a16:creationId xmlns:a16="http://schemas.microsoft.com/office/drawing/2014/main" id="{F36413E9-13F1-214A-963A-D28692D3ADB6}"/>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16" name="Marcador de contenido 10">
            <a:extLst>
              <a:ext uri="{FF2B5EF4-FFF2-40B4-BE49-F238E27FC236}">
                <a16:creationId xmlns:a16="http://schemas.microsoft.com/office/drawing/2014/main" id="{70F5C01D-19F8-4247-8B3E-BF3A56EACDA5}"/>
              </a:ext>
            </a:extLst>
          </p:cNvPr>
          <p:cNvSpPr>
            <a:spLocks noGrp="1"/>
          </p:cNvSpPr>
          <p:nvPr>
            <p:ph sz="quarter" idx="20" hasCustomPrompt="1"/>
          </p:nvPr>
        </p:nvSpPr>
        <p:spPr>
          <a:xfrm>
            <a:off x="5297489" y="1363663"/>
            <a:ext cx="6492873" cy="4887912"/>
          </a:xfrm>
          <a:prstGeom prst="rect">
            <a:avLst/>
          </a:prstGeom>
        </p:spPr>
        <p:txBody>
          <a:bodyPr/>
          <a:lstStyle>
            <a:lvl1pPr marL="0" indent="0">
              <a:buNone/>
              <a:defRPr sz="1400" b="1">
                <a:solidFill>
                  <a:srgbClr val="00B0CA"/>
                </a:solidFill>
              </a:defRPr>
            </a:lvl1pPr>
          </a:lstStyle>
          <a:p>
            <a:r>
              <a:rPr lang="es-PE" dirty="0"/>
              <a:t>Inserta tu contenido</a:t>
            </a:r>
          </a:p>
        </p:txBody>
      </p:sp>
      <p:sp>
        <p:nvSpPr>
          <p:cNvPr id="17" name="Marcador de posición de imagen 11">
            <a:extLst>
              <a:ext uri="{FF2B5EF4-FFF2-40B4-BE49-F238E27FC236}">
                <a16:creationId xmlns:a16="http://schemas.microsoft.com/office/drawing/2014/main" id="{9D736C7C-86B2-9148-89C7-787D099688EE}"/>
              </a:ext>
            </a:extLst>
          </p:cNvPr>
          <p:cNvSpPr>
            <a:spLocks noGrp="1"/>
          </p:cNvSpPr>
          <p:nvPr>
            <p:ph type="pic" sz="quarter" idx="21" hasCustomPrompt="1"/>
          </p:nvPr>
        </p:nvSpPr>
        <p:spPr>
          <a:xfrm>
            <a:off x="0" y="1146175"/>
            <a:ext cx="4833938" cy="5711825"/>
          </a:xfrm>
          <a:prstGeom prst="round1Rect">
            <a:avLst>
              <a:gd name="adj" fmla="val 4263"/>
            </a:avLst>
          </a:prstGeom>
        </p:spPr>
        <p:txBody>
          <a:bodyPr/>
          <a:lstStyle>
            <a:lvl1pPr marL="0" indent="0">
              <a:buNone/>
              <a:defRPr sz="1400" b="1">
                <a:solidFill>
                  <a:srgbClr val="00B0CA"/>
                </a:solidFill>
              </a:defRPr>
            </a:lvl1pPr>
          </a:lstStyle>
          <a:p>
            <a:r>
              <a:rPr lang="es-PE" dirty="0"/>
              <a:t>Inserta tu imagen</a:t>
            </a:r>
          </a:p>
        </p:txBody>
      </p:sp>
      <p:sp>
        <p:nvSpPr>
          <p:cNvPr id="5" name="Marcador de texto 4">
            <a:extLst>
              <a:ext uri="{FF2B5EF4-FFF2-40B4-BE49-F238E27FC236}">
                <a16:creationId xmlns:a16="http://schemas.microsoft.com/office/drawing/2014/main" id="{26417A22-12EE-714B-BB4B-B0B36FCBCF1C}"/>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6" name="Marcador de texto 4">
            <a:extLst>
              <a:ext uri="{FF2B5EF4-FFF2-40B4-BE49-F238E27FC236}">
                <a16:creationId xmlns:a16="http://schemas.microsoft.com/office/drawing/2014/main" id="{E348B33D-C211-0F41-972E-4723CDB4F0A4}"/>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Tree>
    <p:extLst>
      <p:ext uri="{BB962C8B-B14F-4D97-AF65-F5344CB8AC3E}">
        <p14:creationId xmlns:p14="http://schemas.microsoft.com/office/powerpoint/2010/main" val="1220989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ESPEDIDA">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7D2B33E-550E-234F-A2B1-F9427ADD99A8}"/>
              </a:ext>
            </a:extLst>
          </p:cNvPr>
          <p:cNvPicPr>
            <a:picLocks noChangeAspect="1"/>
          </p:cNvPicPr>
          <p:nvPr userDrawn="1"/>
        </p:nvPicPr>
        <p:blipFill>
          <a:blip r:embed="rId2"/>
          <a:stretch>
            <a:fillRect/>
          </a:stretch>
        </p:blipFill>
        <p:spPr>
          <a:xfrm>
            <a:off x="9675035" y="5823625"/>
            <a:ext cx="2043611" cy="460459"/>
          </a:xfrm>
          <a:prstGeom prst="rect">
            <a:avLst/>
          </a:prstGeom>
        </p:spPr>
      </p:pic>
      <p:sp>
        <p:nvSpPr>
          <p:cNvPr id="6" name="Redondear rectángulo de esquina sencilla 5">
            <a:extLst>
              <a:ext uri="{FF2B5EF4-FFF2-40B4-BE49-F238E27FC236}">
                <a16:creationId xmlns:a16="http://schemas.microsoft.com/office/drawing/2014/main" id="{7FEB9459-47B9-A64A-84DB-A59D2F6BD542}"/>
              </a:ext>
            </a:extLst>
          </p:cNvPr>
          <p:cNvSpPr/>
          <p:nvPr userDrawn="1"/>
        </p:nvSpPr>
        <p:spPr>
          <a:xfrm rot="10800000">
            <a:off x="1318161" y="0"/>
            <a:ext cx="10873839" cy="5260769"/>
          </a:xfrm>
          <a:prstGeom prst="round1Rect">
            <a:avLst>
              <a:gd name="adj" fmla="val 4026"/>
            </a:avLst>
          </a:prstGeom>
          <a:solidFill>
            <a:srgbClr val="0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Forma libre 6">
            <a:extLst>
              <a:ext uri="{FF2B5EF4-FFF2-40B4-BE49-F238E27FC236}">
                <a16:creationId xmlns:a16="http://schemas.microsoft.com/office/drawing/2014/main" id="{462B4BA5-CDF3-384E-A56B-C5EAB265F009}"/>
              </a:ext>
            </a:extLst>
          </p:cNvPr>
          <p:cNvSpPr/>
          <p:nvPr userDrawn="1"/>
        </p:nvSpPr>
        <p:spPr>
          <a:xfrm>
            <a:off x="1" y="0"/>
            <a:ext cx="1147947" cy="5260769"/>
          </a:xfrm>
          <a:custGeom>
            <a:avLst/>
            <a:gdLst>
              <a:gd name="connsiteX0" fmla="*/ 0 w 1147947"/>
              <a:gd name="connsiteY0" fmla="*/ 0 h 5260769"/>
              <a:gd name="connsiteX1" fmla="*/ 1147947 w 1147947"/>
              <a:gd name="connsiteY1" fmla="*/ 0 h 5260769"/>
              <a:gd name="connsiteX2" fmla="*/ 1147947 w 1147947"/>
              <a:gd name="connsiteY2" fmla="*/ 5048970 h 5260769"/>
              <a:gd name="connsiteX3" fmla="*/ 936148 w 1147947"/>
              <a:gd name="connsiteY3" fmla="*/ 5260769 h 5260769"/>
              <a:gd name="connsiteX4" fmla="*/ 0 w 1147947"/>
              <a:gd name="connsiteY4" fmla="*/ 5260769 h 5260769"/>
              <a:gd name="connsiteX5" fmla="*/ 0 w 1147947"/>
              <a:gd name="connsiteY5" fmla="*/ 0 h 5260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7947" h="5260769">
                <a:moveTo>
                  <a:pt x="0" y="0"/>
                </a:moveTo>
                <a:lnTo>
                  <a:pt x="1147947" y="0"/>
                </a:lnTo>
                <a:lnTo>
                  <a:pt x="1147947" y="5048970"/>
                </a:lnTo>
                <a:cubicBezTo>
                  <a:pt x="1147947" y="5165943"/>
                  <a:pt x="1053121" y="5260769"/>
                  <a:pt x="936148" y="5260769"/>
                </a:cubicBezTo>
                <a:lnTo>
                  <a:pt x="0" y="5260769"/>
                </a:lnTo>
                <a:lnTo>
                  <a:pt x="0" y="0"/>
                </a:lnTo>
                <a:close/>
              </a:path>
            </a:pathLst>
          </a:custGeom>
          <a:solidFill>
            <a:srgbClr val="0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Forma libre 7">
            <a:extLst>
              <a:ext uri="{FF2B5EF4-FFF2-40B4-BE49-F238E27FC236}">
                <a16:creationId xmlns:a16="http://schemas.microsoft.com/office/drawing/2014/main" id="{98A6A064-2F65-054C-ADFD-BF006E9D8B82}"/>
              </a:ext>
            </a:extLst>
          </p:cNvPr>
          <p:cNvSpPr/>
          <p:nvPr userDrawn="1"/>
        </p:nvSpPr>
        <p:spPr>
          <a:xfrm>
            <a:off x="0" y="5438899"/>
            <a:ext cx="1147947" cy="1419101"/>
          </a:xfrm>
          <a:custGeom>
            <a:avLst/>
            <a:gdLst>
              <a:gd name="connsiteX0" fmla="*/ 0 w 1147947"/>
              <a:gd name="connsiteY0" fmla="*/ 0 h 1419101"/>
              <a:gd name="connsiteX1" fmla="*/ 936148 w 1147947"/>
              <a:gd name="connsiteY1" fmla="*/ 0 h 1419101"/>
              <a:gd name="connsiteX2" fmla="*/ 1147947 w 1147947"/>
              <a:gd name="connsiteY2" fmla="*/ 211799 h 1419101"/>
              <a:gd name="connsiteX3" fmla="*/ 1147947 w 1147947"/>
              <a:gd name="connsiteY3" fmla="*/ 1419101 h 1419101"/>
              <a:gd name="connsiteX4" fmla="*/ 0 w 1147947"/>
              <a:gd name="connsiteY4" fmla="*/ 1419101 h 1419101"/>
              <a:gd name="connsiteX5" fmla="*/ 0 w 1147947"/>
              <a:gd name="connsiteY5" fmla="*/ 0 h 1419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7947" h="1419101">
                <a:moveTo>
                  <a:pt x="0" y="0"/>
                </a:moveTo>
                <a:lnTo>
                  <a:pt x="936148" y="0"/>
                </a:lnTo>
                <a:cubicBezTo>
                  <a:pt x="1053121" y="0"/>
                  <a:pt x="1147947" y="94826"/>
                  <a:pt x="1147947" y="211799"/>
                </a:cubicBezTo>
                <a:lnTo>
                  <a:pt x="1147947" y="1419101"/>
                </a:lnTo>
                <a:lnTo>
                  <a:pt x="0" y="1419101"/>
                </a:lnTo>
                <a:lnTo>
                  <a:pt x="0" y="0"/>
                </a:lnTo>
                <a:close/>
              </a:path>
            </a:pathLst>
          </a:custGeom>
          <a:solidFill>
            <a:srgbClr val="BE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9" name="Marcador de texto 29">
            <a:extLst>
              <a:ext uri="{FF2B5EF4-FFF2-40B4-BE49-F238E27FC236}">
                <a16:creationId xmlns:a16="http://schemas.microsoft.com/office/drawing/2014/main" id="{2739559B-9C42-F54D-A9AC-64A1CA1A6B86}"/>
              </a:ext>
            </a:extLst>
          </p:cNvPr>
          <p:cNvSpPr>
            <a:spLocks noGrp="1"/>
          </p:cNvSpPr>
          <p:nvPr>
            <p:ph type="body" sz="quarter" idx="10" hasCustomPrompt="1"/>
          </p:nvPr>
        </p:nvSpPr>
        <p:spPr>
          <a:xfrm>
            <a:off x="1720533" y="5974652"/>
            <a:ext cx="3111500" cy="709612"/>
          </a:xfrm>
          <a:prstGeom prst="rect">
            <a:avLst/>
          </a:prstGeom>
        </p:spPr>
        <p:txBody>
          <a:bodyPr wrap="square" lIns="0" tIns="0" rIns="0" bIns="0"/>
          <a:lstStyle>
            <a:lvl1pPr marL="0" indent="0">
              <a:lnSpc>
                <a:spcPct val="100000"/>
              </a:lnSpc>
              <a:spcBef>
                <a:spcPts val="300"/>
              </a:spcBef>
              <a:buNone/>
              <a:defRPr sz="1150" b="1">
                <a:solidFill>
                  <a:srgbClr val="00B0CA"/>
                </a:solidFill>
              </a:defRPr>
            </a:lvl1pPr>
          </a:lstStyle>
          <a:p>
            <a:r>
              <a:rPr lang="es-ES" dirty="0"/>
              <a:t>día de mes de año</a:t>
            </a:r>
            <a:endParaRPr lang="es-PE" dirty="0"/>
          </a:p>
        </p:txBody>
      </p:sp>
      <p:sp>
        <p:nvSpPr>
          <p:cNvPr id="10" name="Marcador de texto 31">
            <a:extLst>
              <a:ext uri="{FF2B5EF4-FFF2-40B4-BE49-F238E27FC236}">
                <a16:creationId xmlns:a16="http://schemas.microsoft.com/office/drawing/2014/main" id="{BD90469F-E820-8D4E-A69B-E608E6D684A4}"/>
              </a:ext>
            </a:extLst>
          </p:cNvPr>
          <p:cNvSpPr>
            <a:spLocks noGrp="1"/>
          </p:cNvSpPr>
          <p:nvPr>
            <p:ph type="body" sz="quarter" idx="11" hasCustomPrompt="1"/>
          </p:nvPr>
        </p:nvSpPr>
        <p:spPr>
          <a:xfrm>
            <a:off x="1720533" y="2353291"/>
            <a:ext cx="8237283" cy="916388"/>
          </a:xfrm>
          <a:prstGeom prst="rect">
            <a:avLst/>
          </a:prstGeom>
        </p:spPr>
        <p:txBody>
          <a:bodyPr wrap="square" lIns="0" tIns="0" rIns="0" bIns="0"/>
          <a:lstStyle>
            <a:lvl1pPr marL="0" indent="0">
              <a:lnSpc>
                <a:spcPct val="100000"/>
              </a:lnSpc>
              <a:spcBef>
                <a:spcPts val="300"/>
              </a:spcBef>
              <a:buNone/>
              <a:defRPr sz="6400">
                <a:solidFill>
                  <a:schemeClr val="bg1"/>
                </a:solidFill>
              </a:defRPr>
            </a:lvl1pPr>
          </a:lstStyle>
          <a:p>
            <a:r>
              <a:rPr lang="es-PE" dirty="0"/>
              <a:t>Despedida</a:t>
            </a:r>
          </a:p>
        </p:txBody>
      </p:sp>
    </p:spTree>
    <p:extLst>
      <p:ext uri="{BB962C8B-B14F-4D97-AF65-F5344CB8AC3E}">
        <p14:creationId xmlns:p14="http://schemas.microsoft.com/office/powerpoint/2010/main" val="7830446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EXTO CON DESTACADOS">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982AA5-0B1F-A442-B6FF-1BFDCB4A8E80}"/>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8" name="Marcador de texto 23">
            <a:extLst>
              <a:ext uri="{FF2B5EF4-FFF2-40B4-BE49-F238E27FC236}">
                <a16:creationId xmlns:a16="http://schemas.microsoft.com/office/drawing/2014/main" id="{0E4BF062-6DE8-464E-9C3F-4CEDB9E3C292}"/>
              </a:ext>
            </a:extLst>
          </p:cNvPr>
          <p:cNvSpPr>
            <a:spLocks noGrp="1"/>
          </p:cNvSpPr>
          <p:nvPr>
            <p:ph type="body" sz="quarter" idx="10" hasCustomPrompt="1"/>
          </p:nvPr>
        </p:nvSpPr>
        <p:spPr>
          <a:xfrm>
            <a:off x="463022" y="481295"/>
            <a:ext cx="4092045" cy="280200"/>
          </a:xfrm>
          <a:prstGeom prst="rect">
            <a:avLst/>
          </a:prstGeom>
        </p:spPr>
        <p:txBody>
          <a:bodyPr lIns="0" tIns="0" rIns="0" bIns="0"/>
          <a:lstStyle>
            <a:lvl1pPr marL="0" indent="0">
              <a:buNone/>
              <a:defRPr sz="1200" b="1">
                <a:solidFill>
                  <a:srgbClr val="00B0CA"/>
                </a:solidFill>
              </a:defRPr>
            </a:lvl1pPr>
          </a:lstStyle>
          <a:p>
            <a:r>
              <a:rPr lang="es-PE" dirty="0"/>
              <a:t>Título de la presentación</a:t>
            </a:r>
          </a:p>
        </p:txBody>
      </p:sp>
      <p:sp>
        <p:nvSpPr>
          <p:cNvPr id="9" name="Marcador de texto 23">
            <a:extLst>
              <a:ext uri="{FF2B5EF4-FFF2-40B4-BE49-F238E27FC236}">
                <a16:creationId xmlns:a16="http://schemas.microsoft.com/office/drawing/2014/main" id="{2EE8F8B0-A859-7C4B-B666-724C4A211A70}"/>
              </a:ext>
            </a:extLst>
          </p:cNvPr>
          <p:cNvSpPr>
            <a:spLocks noGrp="1"/>
          </p:cNvSpPr>
          <p:nvPr>
            <p:ph type="body" sz="quarter" idx="11" hasCustomPrompt="1"/>
          </p:nvPr>
        </p:nvSpPr>
        <p:spPr>
          <a:xfrm>
            <a:off x="5297489" y="481295"/>
            <a:ext cx="4092045" cy="280200"/>
          </a:xfrm>
          <a:prstGeom prst="rect">
            <a:avLst/>
          </a:prstGeom>
        </p:spPr>
        <p:txBody>
          <a:bodyPr lIns="0" tIns="0" rIns="0" bIns="0"/>
          <a:lstStyle>
            <a:lvl1pPr marL="0" indent="0">
              <a:buNone/>
              <a:defRPr sz="1200" b="1">
                <a:solidFill>
                  <a:srgbClr val="00B0CA"/>
                </a:solidFill>
              </a:defRPr>
            </a:lvl1pPr>
          </a:lstStyle>
          <a:p>
            <a:r>
              <a:rPr lang="es-PE" dirty="0"/>
              <a:t>Título del capítulo</a:t>
            </a:r>
          </a:p>
        </p:txBody>
      </p:sp>
      <p:sp>
        <p:nvSpPr>
          <p:cNvPr id="11" name="Marcador de texto 10">
            <a:extLst>
              <a:ext uri="{FF2B5EF4-FFF2-40B4-BE49-F238E27FC236}">
                <a16:creationId xmlns:a16="http://schemas.microsoft.com/office/drawing/2014/main" id="{1FFAAE99-0696-6D4C-97DD-7A53B43850F8}"/>
              </a:ext>
            </a:extLst>
          </p:cNvPr>
          <p:cNvSpPr>
            <a:spLocks noGrp="1"/>
          </p:cNvSpPr>
          <p:nvPr>
            <p:ph type="body" sz="quarter" idx="12" hasCustomPrompt="1"/>
          </p:nvPr>
        </p:nvSpPr>
        <p:spPr>
          <a:xfrm>
            <a:off x="463550" y="1371600"/>
            <a:ext cx="4090988" cy="1244600"/>
          </a:xfrm>
          <a:prstGeom prst="rect">
            <a:avLst/>
          </a:prstGeom>
        </p:spPr>
        <p:txBody>
          <a:bodyPr lIns="0" tIns="0" rIns="0" bIns="0"/>
          <a:lstStyle>
            <a:lvl1pPr marL="0" indent="0">
              <a:buNone/>
              <a:defRPr sz="3400">
                <a:solidFill>
                  <a:srgbClr val="BED600"/>
                </a:solidFill>
              </a:defRPr>
            </a:lvl1pPr>
          </a:lstStyle>
          <a:p>
            <a:r>
              <a:rPr lang="es-PE" dirty="0"/>
              <a:t>Texto destacado </a:t>
            </a:r>
            <a:br>
              <a:rPr lang="es-PE" dirty="0"/>
            </a:br>
            <a:endParaRPr lang="es-PE" dirty="0"/>
          </a:p>
        </p:txBody>
      </p:sp>
      <p:sp>
        <p:nvSpPr>
          <p:cNvPr id="12" name="Marcador de texto 10">
            <a:extLst>
              <a:ext uri="{FF2B5EF4-FFF2-40B4-BE49-F238E27FC236}">
                <a16:creationId xmlns:a16="http://schemas.microsoft.com/office/drawing/2014/main" id="{8EFFAC4E-F244-F748-BEE8-BF1BF9E66C7C}"/>
              </a:ext>
            </a:extLst>
          </p:cNvPr>
          <p:cNvSpPr>
            <a:spLocks noGrp="1"/>
          </p:cNvSpPr>
          <p:nvPr>
            <p:ph type="body" sz="quarter" idx="13" hasCustomPrompt="1"/>
          </p:nvPr>
        </p:nvSpPr>
        <p:spPr>
          <a:xfrm>
            <a:off x="463550" y="2946400"/>
            <a:ext cx="4090988" cy="1244600"/>
          </a:xfrm>
          <a:prstGeom prst="rect">
            <a:avLst/>
          </a:prstGeom>
        </p:spPr>
        <p:txBody>
          <a:bodyPr lIns="0" tIns="0" rIns="0" bIns="0"/>
          <a:lstStyle>
            <a:lvl1pPr marL="0" indent="0">
              <a:buNone/>
              <a:defRPr sz="3400">
                <a:solidFill>
                  <a:srgbClr val="BED600"/>
                </a:solidFill>
              </a:defRPr>
            </a:lvl1pPr>
          </a:lstStyle>
          <a:p>
            <a:r>
              <a:rPr lang="es-PE" dirty="0"/>
              <a:t>Texto destacado </a:t>
            </a:r>
            <a:br>
              <a:rPr lang="es-PE" dirty="0"/>
            </a:br>
            <a:endParaRPr lang="es-PE" dirty="0"/>
          </a:p>
        </p:txBody>
      </p:sp>
      <p:sp>
        <p:nvSpPr>
          <p:cNvPr id="13" name="Marcador de texto 10">
            <a:extLst>
              <a:ext uri="{FF2B5EF4-FFF2-40B4-BE49-F238E27FC236}">
                <a16:creationId xmlns:a16="http://schemas.microsoft.com/office/drawing/2014/main" id="{6596CC56-F201-2348-88E1-70B799C7D3D2}"/>
              </a:ext>
            </a:extLst>
          </p:cNvPr>
          <p:cNvSpPr>
            <a:spLocks noGrp="1"/>
          </p:cNvSpPr>
          <p:nvPr>
            <p:ph type="body" sz="quarter" idx="14" hasCustomPrompt="1"/>
          </p:nvPr>
        </p:nvSpPr>
        <p:spPr>
          <a:xfrm>
            <a:off x="463550" y="4546600"/>
            <a:ext cx="4090988" cy="1244600"/>
          </a:xfrm>
          <a:prstGeom prst="rect">
            <a:avLst/>
          </a:prstGeom>
        </p:spPr>
        <p:txBody>
          <a:bodyPr lIns="0" tIns="0" rIns="0" bIns="0"/>
          <a:lstStyle>
            <a:lvl1pPr marL="0" indent="0">
              <a:buNone/>
              <a:defRPr sz="3400">
                <a:solidFill>
                  <a:srgbClr val="BED600"/>
                </a:solidFill>
              </a:defRPr>
            </a:lvl1pPr>
          </a:lstStyle>
          <a:p>
            <a:r>
              <a:rPr lang="es-PE" dirty="0"/>
              <a:t>Texto destacado </a:t>
            </a:r>
            <a:br>
              <a:rPr lang="es-PE" dirty="0"/>
            </a:br>
            <a:endParaRPr lang="es-PE" dirty="0"/>
          </a:p>
        </p:txBody>
      </p:sp>
      <p:sp>
        <p:nvSpPr>
          <p:cNvPr id="15" name="Marcador de texto 14">
            <a:extLst>
              <a:ext uri="{FF2B5EF4-FFF2-40B4-BE49-F238E27FC236}">
                <a16:creationId xmlns:a16="http://schemas.microsoft.com/office/drawing/2014/main" id="{108E03BC-FFD6-B742-AF39-828D3D06FCA6}"/>
              </a:ext>
            </a:extLst>
          </p:cNvPr>
          <p:cNvSpPr>
            <a:spLocks noGrp="1"/>
          </p:cNvSpPr>
          <p:nvPr>
            <p:ph type="body" sz="quarter" idx="15" hasCustomPrompt="1"/>
          </p:nvPr>
        </p:nvSpPr>
        <p:spPr>
          <a:xfrm>
            <a:off x="5297488" y="1371600"/>
            <a:ext cx="6069012" cy="203200"/>
          </a:xfrm>
          <a:prstGeom prst="rect">
            <a:avLst/>
          </a:prstGeom>
        </p:spPr>
        <p:txBody>
          <a:bodyPr lIns="0" tIns="0" rIns="0" bIns="0"/>
          <a:lstStyle>
            <a:lvl1pPr marL="0" indent="0">
              <a:buNone/>
              <a:defRPr sz="1300" b="1">
                <a:solidFill>
                  <a:srgbClr val="00B0CA"/>
                </a:solidFill>
              </a:defRPr>
            </a:lvl1pPr>
          </a:lstStyle>
          <a:p>
            <a:r>
              <a:rPr lang="es-PE" dirty="0"/>
              <a:t>Subtítulo del contenido – Century Gothic 13 pts</a:t>
            </a:r>
          </a:p>
        </p:txBody>
      </p:sp>
      <p:sp>
        <p:nvSpPr>
          <p:cNvPr id="16" name="Marcador de texto 14">
            <a:extLst>
              <a:ext uri="{FF2B5EF4-FFF2-40B4-BE49-F238E27FC236}">
                <a16:creationId xmlns:a16="http://schemas.microsoft.com/office/drawing/2014/main" id="{02FB400F-8872-434B-830F-FA66535DD263}"/>
              </a:ext>
            </a:extLst>
          </p:cNvPr>
          <p:cNvSpPr>
            <a:spLocks noGrp="1"/>
          </p:cNvSpPr>
          <p:nvPr>
            <p:ph type="body" sz="quarter" idx="16" hasCustomPrompt="1"/>
          </p:nvPr>
        </p:nvSpPr>
        <p:spPr>
          <a:xfrm>
            <a:off x="5297488" y="2980266"/>
            <a:ext cx="6069012" cy="203200"/>
          </a:xfrm>
          <a:prstGeom prst="rect">
            <a:avLst/>
          </a:prstGeom>
        </p:spPr>
        <p:txBody>
          <a:bodyPr lIns="0" tIns="0" rIns="0" bIns="0"/>
          <a:lstStyle>
            <a:lvl1pPr marL="0" indent="0">
              <a:buNone/>
              <a:defRPr sz="1300" b="1">
                <a:solidFill>
                  <a:srgbClr val="00B0CA"/>
                </a:solidFill>
              </a:defRPr>
            </a:lvl1pPr>
          </a:lstStyle>
          <a:p>
            <a:r>
              <a:rPr lang="es-PE" dirty="0"/>
              <a:t>Subtítulo del contenido – Century Gothic 13 pts</a:t>
            </a:r>
          </a:p>
        </p:txBody>
      </p:sp>
      <p:sp>
        <p:nvSpPr>
          <p:cNvPr id="17" name="Marcador de texto 14">
            <a:extLst>
              <a:ext uri="{FF2B5EF4-FFF2-40B4-BE49-F238E27FC236}">
                <a16:creationId xmlns:a16="http://schemas.microsoft.com/office/drawing/2014/main" id="{B4DB58B7-4A40-9745-9D40-8946DEFDD140}"/>
              </a:ext>
            </a:extLst>
          </p:cNvPr>
          <p:cNvSpPr>
            <a:spLocks noGrp="1"/>
          </p:cNvSpPr>
          <p:nvPr>
            <p:ph type="body" sz="quarter" idx="17" hasCustomPrompt="1"/>
          </p:nvPr>
        </p:nvSpPr>
        <p:spPr>
          <a:xfrm>
            <a:off x="5297488" y="4563532"/>
            <a:ext cx="6069012" cy="203200"/>
          </a:xfrm>
          <a:prstGeom prst="rect">
            <a:avLst/>
          </a:prstGeom>
        </p:spPr>
        <p:txBody>
          <a:bodyPr lIns="0" tIns="0" rIns="0" bIns="0"/>
          <a:lstStyle>
            <a:lvl1pPr marL="0" indent="0">
              <a:buNone/>
              <a:defRPr sz="1300" b="1">
                <a:solidFill>
                  <a:srgbClr val="00B0CA"/>
                </a:solidFill>
              </a:defRPr>
            </a:lvl1pPr>
          </a:lstStyle>
          <a:p>
            <a:r>
              <a:rPr lang="es-PE" dirty="0"/>
              <a:t>Subtítulo del contenido – Century Gothic 13 pts</a:t>
            </a:r>
          </a:p>
        </p:txBody>
      </p:sp>
      <p:sp>
        <p:nvSpPr>
          <p:cNvPr id="19" name="Marcador de texto 18">
            <a:extLst>
              <a:ext uri="{FF2B5EF4-FFF2-40B4-BE49-F238E27FC236}">
                <a16:creationId xmlns:a16="http://schemas.microsoft.com/office/drawing/2014/main" id="{A862EB08-8A00-DE4B-820B-E31EF33A47CD}"/>
              </a:ext>
            </a:extLst>
          </p:cNvPr>
          <p:cNvSpPr>
            <a:spLocks noGrp="1"/>
          </p:cNvSpPr>
          <p:nvPr>
            <p:ph type="body" sz="quarter" idx="18" hasCustomPrompt="1"/>
          </p:nvPr>
        </p:nvSpPr>
        <p:spPr>
          <a:xfrm>
            <a:off x="5297488" y="1709739"/>
            <a:ext cx="6069012" cy="873125"/>
          </a:xfrm>
          <a:prstGeom prst="rect">
            <a:avLst/>
          </a:prstGeom>
        </p:spPr>
        <p:txBody>
          <a:bodyPr lIns="0" tIns="0" rIns="0" bIns="0"/>
          <a:lstStyle>
            <a:lvl1pPr marL="0" indent="0">
              <a:lnSpc>
                <a:spcPts val="1400"/>
              </a:lnSpc>
              <a:buNone/>
              <a:defRPr sz="1200">
                <a:solidFill>
                  <a:srgbClr val="97999B"/>
                </a:solidFill>
              </a:defRPr>
            </a:lvl1pPr>
          </a:lstStyle>
          <a:p>
            <a:r>
              <a:rPr lang="es-PE" dirty="0"/>
              <a:t>Contenido – Century Gothic 12 pts</a:t>
            </a:r>
            <a:br>
              <a:rPr lang="es-PE" dirty="0"/>
            </a:br>
            <a:endParaRPr lang="es-PE" dirty="0"/>
          </a:p>
        </p:txBody>
      </p:sp>
      <p:sp>
        <p:nvSpPr>
          <p:cNvPr id="20" name="Marcador de texto 18">
            <a:extLst>
              <a:ext uri="{FF2B5EF4-FFF2-40B4-BE49-F238E27FC236}">
                <a16:creationId xmlns:a16="http://schemas.microsoft.com/office/drawing/2014/main" id="{126C408A-9CA2-914E-9FF7-07CFAF7F2EC1}"/>
              </a:ext>
            </a:extLst>
          </p:cNvPr>
          <p:cNvSpPr>
            <a:spLocks noGrp="1"/>
          </p:cNvSpPr>
          <p:nvPr>
            <p:ph type="body" sz="quarter" idx="19" hasCustomPrompt="1"/>
          </p:nvPr>
        </p:nvSpPr>
        <p:spPr>
          <a:xfrm>
            <a:off x="5297488" y="3309939"/>
            <a:ext cx="6069012" cy="873125"/>
          </a:xfrm>
          <a:prstGeom prst="rect">
            <a:avLst/>
          </a:prstGeom>
        </p:spPr>
        <p:txBody>
          <a:bodyPr lIns="0" tIns="0" rIns="0" bIns="0"/>
          <a:lstStyle>
            <a:lvl1pPr marL="0" indent="0">
              <a:lnSpc>
                <a:spcPts val="1400"/>
              </a:lnSpc>
              <a:buNone/>
              <a:defRPr sz="1200">
                <a:solidFill>
                  <a:srgbClr val="97999B"/>
                </a:solidFill>
              </a:defRPr>
            </a:lvl1pPr>
          </a:lstStyle>
          <a:p>
            <a:r>
              <a:rPr lang="es-PE" dirty="0"/>
              <a:t>Contenido – Century Gothic 12 pts</a:t>
            </a:r>
            <a:br>
              <a:rPr lang="es-PE" dirty="0"/>
            </a:br>
            <a:endParaRPr lang="es-PE" dirty="0"/>
          </a:p>
        </p:txBody>
      </p:sp>
      <p:sp>
        <p:nvSpPr>
          <p:cNvPr id="21" name="Marcador de texto 18">
            <a:extLst>
              <a:ext uri="{FF2B5EF4-FFF2-40B4-BE49-F238E27FC236}">
                <a16:creationId xmlns:a16="http://schemas.microsoft.com/office/drawing/2014/main" id="{308F257C-B887-0E49-87FB-1CD2C5B143AE}"/>
              </a:ext>
            </a:extLst>
          </p:cNvPr>
          <p:cNvSpPr>
            <a:spLocks noGrp="1"/>
          </p:cNvSpPr>
          <p:nvPr>
            <p:ph type="body" sz="quarter" idx="20" hasCustomPrompt="1"/>
          </p:nvPr>
        </p:nvSpPr>
        <p:spPr>
          <a:xfrm>
            <a:off x="5297488" y="4901673"/>
            <a:ext cx="6069012" cy="873125"/>
          </a:xfrm>
          <a:prstGeom prst="rect">
            <a:avLst/>
          </a:prstGeom>
        </p:spPr>
        <p:txBody>
          <a:bodyPr lIns="0" tIns="0" rIns="0" bIns="0"/>
          <a:lstStyle>
            <a:lvl1pPr marL="0" indent="0">
              <a:lnSpc>
                <a:spcPts val="1400"/>
              </a:lnSpc>
              <a:buNone/>
              <a:defRPr sz="1200">
                <a:solidFill>
                  <a:srgbClr val="97999B"/>
                </a:solidFill>
              </a:defRPr>
            </a:lvl1pPr>
          </a:lstStyle>
          <a:p>
            <a:r>
              <a:rPr lang="es-PE" dirty="0"/>
              <a:t>Contenido – Century Gothic 12 pts</a:t>
            </a:r>
            <a:br>
              <a:rPr lang="es-PE" dirty="0"/>
            </a:br>
            <a:endParaRPr lang="es-PE" dirty="0"/>
          </a:p>
        </p:txBody>
      </p:sp>
    </p:spTree>
    <p:extLst>
      <p:ext uri="{BB962C8B-B14F-4D97-AF65-F5344CB8AC3E}">
        <p14:creationId xmlns:p14="http://schemas.microsoft.com/office/powerpoint/2010/main" val="25362333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EXTO Y CONTENIDO">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2B64AC1-579C-184E-8F25-27D8E0416721}"/>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5" name="Marcador de texto 23">
            <a:extLst>
              <a:ext uri="{FF2B5EF4-FFF2-40B4-BE49-F238E27FC236}">
                <a16:creationId xmlns:a16="http://schemas.microsoft.com/office/drawing/2014/main" id="{CF0E948D-7C84-DC42-BDE1-8A6C8241FE02}"/>
              </a:ext>
            </a:extLst>
          </p:cNvPr>
          <p:cNvSpPr>
            <a:spLocks noGrp="1"/>
          </p:cNvSpPr>
          <p:nvPr>
            <p:ph type="body" sz="quarter" idx="10" hasCustomPrompt="1"/>
          </p:nvPr>
        </p:nvSpPr>
        <p:spPr>
          <a:xfrm>
            <a:off x="463022" y="481295"/>
            <a:ext cx="4092045" cy="280200"/>
          </a:xfrm>
          <a:prstGeom prst="rect">
            <a:avLst/>
          </a:prstGeom>
        </p:spPr>
        <p:txBody>
          <a:bodyPr lIns="0" tIns="0" rIns="0" bIns="0"/>
          <a:lstStyle>
            <a:lvl1pPr marL="0" indent="0">
              <a:buNone/>
              <a:defRPr sz="1200" b="1">
                <a:solidFill>
                  <a:srgbClr val="00B0CA"/>
                </a:solidFill>
              </a:defRPr>
            </a:lvl1pPr>
          </a:lstStyle>
          <a:p>
            <a:r>
              <a:rPr lang="es-PE" dirty="0"/>
              <a:t>Título de la presentación</a:t>
            </a:r>
          </a:p>
        </p:txBody>
      </p:sp>
      <p:sp>
        <p:nvSpPr>
          <p:cNvPr id="6" name="Marcador de texto 23">
            <a:extLst>
              <a:ext uri="{FF2B5EF4-FFF2-40B4-BE49-F238E27FC236}">
                <a16:creationId xmlns:a16="http://schemas.microsoft.com/office/drawing/2014/main" id="{08AC702A-2096-584A-91CF-66828F874D24}"/>
              </a:ext>
            </a:extLst>
          </p:cNvPr>
          <p:cNvSpPr>
            <a:spLocks noGrp="1"/>
          </p:cNvSpPr>
          <p:nvPr>
            <p:ph type="body" sz="quarter" idx="11" hasCustomPrompt="1"/>
          </p:nvPr>
        </p:nvSpPr>
        <p:spPr>
          <a:xfrm>
            <a:off x="5297489" y="481295"/>
            <a:ext cx="4092045" cy="280200"/>
          </a:xfrm>
          <a:prstGeom prst="rect">
            <a:avLst/>
          </a:prstGeom>
        </p:spPr>
        <p:txBody>
          <a:bodyPr lIns="0" tIns="0" rIns="0" bIns="0"/>
          <a:lstStyle>
            <a:lvl1pPr marL="0" indent="0">
              <a:buNone/>
              <a:defRPr sz="1200" b="1">
                <a:solidFill>
                  <a:srgbClr val="00B0CA"/>
                </a:solidFill>
              </a:defRPr>
            </a:lvl1pPr>
          </a:lstStyle>
          <a:p>
            <a:r>
              <a:rPr lang="es-PE" dirty="0"/>
              <a:t>Título del capítulo</a:t>
            </a:r>
          </a:p>
        </p:txBody>
      </p:sp>
      <p:sp>
        <p:nvSpPr>
          <p:cNvPr id="7" name="Marcador de texto 10">
            <a:extLst>
              <a:ext uri="{FF2B5EF4-FFF2-40B4-BE49-F238E27FC236}">
                <a16:creationId xmlns:a16="http://schemas.microsoft.com/office/drawing/2014/main" id="{31479D25-9359-9247-A0F7-00DBCBF00866}"/>
              </a:ext>
            </a:extLst>
          </p:cNvPr>
          <p:cNvSpPr>
            <a:spLocks noGrp="1"/>
          </p:cNvSpPr>
          <p:nvPr>
            <p:ph type="body" sz="quarter" idx="12" hasCustomPrompt="1"/>
          </p:nvPr>
        </p:nvSpPr>
        <p:spPr>
          <a:xfrm>
            <a:off x="463550" y="1371600"/>
            <a:ext cx="4090988" cy="1049867"/>
          </a:xfrm>
          <a:prstGeom prst="rect">
            <a:avLst/>
          </a:prstGeom>
        </p:spPr>
        <p:txBody>
          <a:bodyPr lIns="0" tIns="0" rIns="0" bIns="0"/>
          <a:lstStyle>
            <a:lvl1pPr marL="0" indent="0">
              <a:buNone/>
              <a:defRPr sz="3400">
                <a:solidFill>
                  <a:srgbClr val="BED600"/>
                </a:solidFill>
              </a:defRPr>
            </a:lvl1pPr>
          </a:lstStyle>
          <a:p>
            <a:r>
              <a:rPr lang="es-PE" dirty="0"/>
              <a:t>Texto destacado </a:t>
            </a:r>
            <a:br>
              <a:rPr lang="es-PE" dirty="0"/>
            </a:br>
            <a:endParaRPr lang="es-PE" dirty="0"/>
          </a:p>
        </p:txBody>
      </p:sp>
      <p:sp>
        <p:nvSpPr>
          <p:cNvPr id="8" name="Marcador de texto 14">
            <a:extLst>
              <a:ext uri="{FF2B5EF4-FFF2-40B4-BE49-F238E27FC236}">
                <a16:creationId xmlns:a16="http://schemas.microsoft.com/office/drawing/2014/main" id="{62E53AE0-3B84-4940-95AB-DCC090CF2870}"/>
              </a:ext>
            </a:extLst>
          </p:cNvPr>
          <p:cNvSpPr>
            <a:spLocks noGrp="1"/>
          </p:cNvSpPr>
          <p:nvPr>
            <p:ph type="body" sz="quarter" idx="15" hasCustomPrompt="1"/>
          </p:nvPr>
        </p:nvSpPr>
        <p:spPr>
          <a:xfrm>
            <a:off x="463022" y="2455334"/>
            <a:ext cx="4091516" cy="516465"/>
          </a:xfrm>
          <a:prstGeom prst="rect">
            <a:avLst/>
          </a:prstGeom>
        </p:spPr>
        <p:txBody>
          <a:bodyPr lIns="0" tIns="0" rIns="0" bIns="0"/>
          <a:lstStyle>
            <a:lvl1pPr marL="0" indent="0">
              <a:lnSpc>
                <a:spcPts val="1600"/>
              </a:lnSpc>
              <a:buNone/>
              <a:defRPr sz="1300" b="1">
                <a:solidFill>
                  <a:srgbClr val="00B0CA"/>
                </a:solidFill>
              </a:defRPr>
            </a:lvl1pPr>
          </a:lstStyle>
          <a:p>
            <a:r>
              <a:rPr lang="es-PE" dirty="0"/>
              <a:t>Subtítulo del contenido – Century Gothic 13 pts</a:t>
            </a:r>
          </a:p>
        </p:txBody>
      </p:sp>
      <p:sp>
        <p:nvSpPr>
          <p:cNvPr id="9" name="Marcador de texto 18">
            <a:extLst>
              <a:ext uri="{FF2B5EF4-FFF2-40B4-BE49-F238E27FC236}">
                <a16:creationId xmlns:a16="http://schemas.microsoft.com/office/drawing/2014/main" id="{865E24FD-7D9A-694C-8367-123BFB3864FB}"/>
              </a:ext>
            </a:extLst>
          </p:cNvPr>
          <p:cNvSpPr>
            <a:spLocks noGrp="1"/>
          </p:cNvSpPr>
          <p:nvPr>
            <p:ph type="body" sz="quarter" idx="19" hasCustomPrompt="1"/>
          </p:nvPr>
        </p:nvSpPr>
        <p:spPr>
          <a:xfrm>
            <a:off x="463022" y="3276049"/>
            <a:ext cx="4091516" cy="2938484"/>
          </a:xfrm>
          <a:prstGeom prst="rect">
            <a:avLst/>
          </a:prstGeom>
        </p:spPr>
        <p:txBody>
          <a:bodyPr lIns="0" tIns="0" rIns="0" bIns="0"/>
          <a:lstStyle>
            <a:lvl1pPr marL="0" indent="0">
              <a:lnSpc>
                <a:spcPts val="1400"/>
              </a:lnSpc>
              <a:buNone/>
              <a:defRPr sz="1200">
                <a:solidFill>
                  <a:srgbClr val="97999B"/>
                </a:solidFill>
              </a:defRPr>
            </a:lvl1pPr>
          </a:lstStyle>
          <a:p>
            <a:r>
              <a:rPr lang="es-PE" dirty="0"/>
              <a:t>Contenido – Century Gothic 12 pts</a:t>
            </a:r>
            <a:br>
              <a:rPr lang="es-PE" dirty="0"/>
            </a:br>
            <a:endParaRPr lang="es-PE" dirty="0"/>
          </a:p>
        </p:txBody>
      </p:sp>
      <p:sp>
        <p:nvSpPr>
          <p:cNvPr id="11" name="Marcador de contenido 10">
            <a:extLst>
              <a:ext uri="{FF2B5EF4-FFF2-40B4-BE49-F238E27FC236}">
                <a16:creationId xmlns:a16="http://schemas.microsoft.com/office/drawing/2014/main" id="{370C4981-47B9-1E49-8745-23309F327A5D}"/>
              </a:ext>
            </a:extLst>
          </p:cNvPr>
          <p:cNvSpPr>
            <a:spLocks noGrp="1"/>
          </p:cNvSpPr>
          <p:nvPr>
            <p:ph sz="quarter" idx="20" hasCustomPrompt="1"/>
          </p:nvPr>
        </p:nvSpPr>
        <p:spPr>
          <a:xfrm>
            <a:off x="5297489" y="1363663"/>
            <a:ext cx="6492873" cy="4887912"/>
          </a:xfrm>
          <a:prstGeom prst="rect">
            <a:avLst/>
          </a:prstGeom>
        </p:spPr>
        <p:txBody>
          <a:bodyPr/>
          <a:lstStyle>
            <a:lvl1pPr marL="0" indent="0">
              <a:buNone/>
              <a:defRPr sz="1400" b="1">
                <a:solidFill>
                  <a:srgbClr val="00B0CA"/>
                </a:solidFill>
              </a:defRPr>
            </a:lvl1pPr>
          </a:lstStyle>
          <a:p>
            <a:r>
              <a:rPr lang="es-PE" dirty="0"/>
              <a:t>Inserta tu contenido</a:t>
            </a:r>
          </a:p>
        </p:txBody>
      </p:sp>
    </p:spTree>
    <p:extLst>
      <p:ext uri="{BB962C8B-B14F-4D97-AF65-F5344CB8AC3E}">
        <p14:creationId xmlns:p14="http://schemas.microsoft.com/office/powerpoint/2010/main" val="4286126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2">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632EE4A6-562F-8D47-9A1A-49AF13A8E235}"/>
              </a:ext>
            </a:extLst>
          </p:cNvPr>
          <p:cNvSpPr/>
          <p:nvPr userDrawn="1"/>
        </p:nvSpPr>
        <p:spPr>
          <a:xfrm>
            <a:off x="0" y="0"/>
            <a:ext cx="12192000" cy="6858000"/>
          </a:xfrm>
          <a:prstGeom prst="rect">
            <a:avLst/>
          </a:prstGeom>
          <a:solidFill>
            <a:srgbClr val="0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8" name="Imagen 7">
            <a:extLst>
              <a:ext uri="{FF2B5EF4-FFF2-40B4-BE49-F238E27FC236}">
                <a16:creationId xmlns:a16="http://schemas.microsoft.com/office/drawing/2014/main" id="{83F32CCC-97EA-5A47-BC51-CA2C1E14B172}"/>
              </a:ext>
            </a:extLst>
          </p:cNvPr>
          <p:cNvPicPr>
            <a:picLocks noChangeAspect="1"/>
          </p:cNvPicPr>
          <p:nvPr userDrawn="1"/>
        </p:nvPicPr>
        <p:blipFill>
          <a:blip r:embed="rId2"/>
          <a:stretch>
            <a:fillRect/>
          </a:stretch>
        </p:blipFill>
        <p:spPr>
          <a:xfrm>
            <a:off x="252578" y="1149747"/>
            <a:ext cx="11451377" cy="5575408"/>
          </a:xfrm>
          <a:prstGeom prst="rect">
            <a:avLst/>
          </a:prstGeom>
        </p:spPr>
      </p:pic>
      <p:pic>
        <p:nvPicPr>
          <p:cNvPr id="9" name="Imagen 8">
            <a:extLst>
              <a:ext uri="{FF2B5EF4-FFF2-40B4-BE49-F238E27FC236}">
                <a16:creationId xmlns:a16="http://schemas.microsoft.com/office/drawing/2014/main" id="{085A80D7-7612-7A4E-82C8-F35AE73D2761}"/>
              </a:ext>
            </a:extLst>
          </p:cNvPr>
          <p:cNvPicPr>
            <a:picLocks noChangeAspect="1"/>
          </p:cNvPicPr>
          <p:nvPr userDrawn="1"/>
        </p:nvPicPr>
        <p:blipFill>
          <a:blip r:embed="rId3"/>
          <a:stretch>
            <a:fillRect/>
          </a:stretch>
        </p:blipFill>
        <p:spPr>
          <a:xfrm>
            <a:off x="10581423" y="438950"/>
            <a:ext cx="1148400" cy="258753"/>
          </a:xfrm>
          <a:prstGeom prst="rect">
            <a:avLst/>
          </a:prstGeom>
        </p:spPr>
      </p:pic>
      <p:sp>
        <p:nvSpPr>
          <p:cNvPr id="10" name="Marcador de texto 17">
            <a:extLst>
              <a:ext uri="{FF2B5EF4-FFF2-40B4-BE49-F238E27FC236}">
                <a16:creationId xmlns:a16="http://schemas.microsoft.com/office/drawing/2014/main" id="{5878F0F8-73C6-E743-B82C-FB65556ED547}"/>
              </a:ext>
            </a:extLst>
          </p:cNvPr>
          <p:cNvSpPr>
            <a:spLocks noGrp="1"/>
          </p:cNvSpPr>
          <p:nvPr>
            <p:ph type="body" sz="quarter" idx="12" hasCustomPrompt="1"/>
          </p:nvPr>
        </p:nvSpPr>
        <p:spPr>
          <a:xfrm>
            <a:off x="817234" y="1314725"/>
            <a:ext cx="2377909" cy="771525"/>
          </a:xfrm>
          <a:prstGeom prst="rect">
            <a:avLst/>
          </a:prstGeom>
        </p:spPr>
        <p:txBody>
          <a:bodyPr lIns="0" tIns="0" rIns="0" bIns="0"/>
          <a:lstStyle>
            <a:lvl1pPr marL="0" indent="0">
              <a:lnSpc>
                <a:spcPct val="100000"/>
              </a:lnSpc>
              <a:buNone/>
              <a:defRPr sz="3500">
                <a:solidFill>
                  <a:srgbClr val="BED600"/>
                </a:solidFill>
              </a:defRPr>
            </a:lvl1pPr>
          </a:lstStyle>
          <a:p>
            <a:r>
              <a:rPr lang="es-PE" dirty="0"/>
              <a:t>Agenda</a:t>
            </a:r>
          </a:p>
        </p:txBody>
      </p:sp>
      <p:sp>
        <p:nvSpPr>
          <p:cNvPr id="47" name="Marcador de texto 22">
            <a:extLst>
              <a:ext uri="{FF2B5EF4-FFF2-40B4-BE49-F238E27FC236}">
                <a16:creationId xmlns:a16="http://schemas.microsoft.com/office/drawing/2014/main" id="{D3357EF3-4B63-DE45-B9BD-66B0C480CB78}"/>
              </a:ext>
            </a:extLst>
          </p:cNvPr>
          <p:cNvSpPr>
            <a:spLocks noGrp="1"/>
          </p:cNvSpPr>
          <p:nvPr>
            <p:ph type="body" sz="quarter" idx="16" hasCustomPrompt="1"/>
          </p:nvPr>
        </p:nvSpPr>
        <p:spPr>
          <a:xfrm>
            <a:off x="5636361" y="133857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48" name="Marcador de texto 22">
            <a:extLst>
              <a:ext uri="{FF2B5EF4-FFF2-40B4-BE49-F238E27FC236}">
                <a16:creationId xmlns:a16="http://schemas.microsoft.com/office/drawing/2014/main" id="{DB0581F1-7595-C74D-AB75-46A387146D20}"/>
              </a:ext>
            </a:extLst>
          </p:cNvPr>
          <p:cNvSpPr>
            <a:spLocks noGrp="1"/>
          </p:cNvSpPr>
          <p:nvPr>
            <p:ph type="body" sz="quarter" idx="17" hasCustomPrompt="1"/>
          </p:nvPr>
        </p:nvSpPr>
        <p:spPr>
          <a:xfrm>
            <a:off x="5636361" y="189218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49" name="Marcador de texto 22">
            <a:extLst>
              <a:ext uri="{FF2B5EF4-FFF2-40B4-BE49-F238E27FC236}">
                <a16:creationId xmlns:a16="http://schemas.microsoft.com/office/drawing/2014/main" id="{6EE1D40E-7DE1-694E-B8E5-1F9305916C38}"/>
              </a:ext>
            </a:extLst>
          </p:cNvPr>
          <p:cNvSpPr>
            <a:spLocks noGrp="1"/>
          </p:cNvSpPr>
          <p:nvPr>
            <p:ph type="body" sz="quarter" idx="19" hasCustomPrompt="1"/>
          </p:nvPr>
        </p:nvSpPr>
        <p:spPr>
          <a:xfrm>
            <a:off x="5636361" y="299940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50" name="Marcador de texto 22">
            <a:extLst>
              <a:ext uri="{FF2B5EF4-FFF2-40B4-BE49-F238E27FC236}">
                <a16:creationId xmlns:a16="http://schemas.microsoft.com/office/drawing/2014/main" id="{06A1F767-CD4A-6243-9204-15669BAB6B50}"/>
              </a:ext>
            </a:extLst>
          </p:cNvPr>
          <p:cNvSpPr>
            <a:spLocks noGrp="1"/>
          </p:cNvSpPr>
          <p:nvPr>
            <p:ph type="body" sz="quarter" idx="20" hasCustomPrompt="1"/>
          </p:nvPr>
        </p:nvSpPr>
        <p:spPr>
          <a:xfrm>
            <a:off x="5636361" y="355301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51" name="Marcador de texto 22">
            <a:extLst>
              <a:ext uri="{FF2B5EF4-FFF2-40B4-BE49-F238E27FC236}">
                <a16:creationId xmlns:a16="http://schemas.microsoft.com/office/drawing/2014/main" id="{6DFB47E0-B147-A84D-807D-2FBEA0D9B30B}"/>
              </a:ext>
            </a:extLst>
          </p:cNvPr>
          <p:cNvSpPr>
            <a:spLocks noGrp="1"/>
          </p:cNvSpPr>
          <p:nvPr>
            <p:ph type="body" sz="quarter" idx="21" hasCustomPrompt="1"/>
          </p:nvPr>
        </p:nvSpPr>
        <p:spPr>
          <a:xfrm>
            <a:off x="5636361" y="410662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52" name="Marcador de texto 22">
            <a:extLst>
              <a:ext uri="{FF2B5EF4-FFF2-40B4-BE49-F238E27FC236}">
                <a16:creationId xmlns:a16="http://schemas.microsoft.com/office/drawing/2014/main" id="{1DED0835-2B79-E145-B589-FFC00B932823}"/>
              </a:ext>
            </a:extLst>
          </p:cNvPr>
          <p:cNvSpPr>
            <a:spLocks noGrp="1"/>
          </p:cNvSpPr>
          <p:nvPr>
            <p:ph type="body" sz="quarter" idx="22" hasCustomPrompt="1"/>
          </p:nvPr>
        </p:nvSpPr>
        <p:spPr>
          <a:xfrm>
            <a:off x="5636361" y="466023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53" name="Marcador de texto 22">
            <a:extLst>
              <a:ext uri="{FF2B5EF4-FFF2-40B4-BE49-F238E27FC236}">
                <a16:creationId xmlns:a16="http://schemas.microsoft.com/office/drawing/2014/main" id="{944ADC09-F2C5-2148-8E73-553EBE0B4463}"/>
              </a:ext>
            </a:extLst>
          </p:cNvPr>
          <p:cNvSpPr>
            <a:spLocks noGrp="1"/>
          </p:cNvSpPr>
          <p:nvPr>
            <p:ph type="body" sz="quarter" idx="23" hasCustomPrompt="1"/>
          </p:nvPr>
        </p:nvSpPr>
        <p:spPr>
          <a:xfrm>
            <a:off x="5636361" y="521384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54" name="Marcador de texto 22">
            <a:extLst>
              <a:ext uri="{FF2B5EF4-FFF2-40B4-BE49-F238E27FC236}">
                <a16:creationId xmlns:a16="http://schemas.microsoft.com/office/drawing/2014/main" id="{42A38946-921D-2649-822E-E7330B2EF484}"/>
              </a:ext>
            </a:extLst>
          </p:cNvPr>
          <p:cNvSpPr>
            <a:spLocks noGrp="1"/>
          </p:cNvSpPr>
          <p:nvPr>
            <p:ph type="body" sz="quarter" idx="24" hasCustomPrompt="1"/>
          </p:nvPr>
        </p:nvSpPr>
        <p:spPr>
          <a:xfrm>
            <a:off x="5636361" y="5767457"/>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55" name="Marcador de texto 22">
            <a:extLst>
              <a:ext uri="{FF2B5EF4-FFF2-40B4-BE49-F238E27FC236}">
                <a16:creationId xmlns:a16="http://schemas.microsoft.com/office/drawing/2014/main" id="{0CB76655-D369-ED4D-96D5-B7D0D5669110}"/>
              </a:ext>
            </a:extLst>
          </p:cNvPr>
          <p:cNvSpPr>
            <a:spLocks noGrp="1"/>
          </p:cNvSpPr>
          <p:nvPr>
            <p:ph type="body" sz="quarter" idx="25" hasCustomPrompt="1"/>
          </p:nvPr>
        </p:nvSpPr>
        <p:spPr>
          <a:xfrm>
            <a:off x="5269780" y="1338579"/>
            <a:ext cx="313541"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a:t>
            </a:r>
          </a:p>
        </p:txBody>
      </p:sp>
      <p:sp>
        <p:nvSpPr>
          <p:cNvPr id="56" name="Marcador de texto 22">
            <a:extLst>
              <a:ext uri="{FF2B5EF4-FFF2-40B4-BE49-F238E27FC236}">
                <a16:creationId xmlns:a16="http://schemas.microsoft.com/office/drawing/2014/main" id="{CA21CAD7-349E-4341-BCB7-B3E259B8D213}"/>
              </a:ext>
            </a:extLst>
          </p:cNvPr>
          <p:cNvSpPr>
            <a:spLocks noGrp="1"/>
          </p:cNvSpPr>
          <p:nvPr>
            <p:ph type="body" sz="quarter" idx="26" hasCustomPrompt="1"/>
          </p:nvPr>
        </p:nvSpPr>
        <p:spPr>
          <a:xfrm>
            <a:off x="5269781" y="189218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2.</a:t>
            </a:r>
          </a:p>
        </p:txBody>
      </p:sp>
      <p:sp>
        <p:nvSpPr>
          <p:cNvPr id="57" name="Marcador de texto 22">
            <a:extLst>
              <a:ext uri="{FF2B5EF4-FFF2-40B4-BE49-F238E27FC236}">
                <a16:creationId xmlns:a16="http://schemas.microsoft.com/office/drawing/2014/main" id="{4D52D040-CEF6-E041-9397-8EB2E3613117}"/>
              </a:ext>
            </a:extLst>
          </p:cNvPr>
          <p:cNvSpPr>
            <a:spLocks noGrp="1"/>
          </p:cNvSpPr>
          <p:nvPr>
            <p:ph type="body" sz="quarter" idx="27" hasCustomPrompt="1"/>
          </p:nvPr>
        </p:nvSpPr>
        <p:spPr>
          <a:xfrm>
            <a:off x="5269781" y="244579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3.</a:t>
            </a:r>
          </a:p>
        </p:txBody>
      </p:sp>
      <p:sp>
        <p:nvSpPr>
          <p:cNvPr id="58" name="Marcador de texto 22">
            <a:extLst>
              <a:ext uri="{FF2B5EF4-FFF2-40B4-BE49-F238E27FC236}">
                <a16:creationId xmlns:a16="http://schemas.microsoft.com/office/drawing/2014/main" id="{CAE0CA4D-ECE6-6543-83D2-F0A6C2D7F547}"/>
              </a:ext>
            </a:extLst>
          </p:cNvPr>
          <p:cNvSpPr>
            <a:spLocks noGrp="1"/>
          </p:cNvSpPr>
          <p:nvPr>
            <p:ph type="body" sz="quarter" idx="28" hasCustomPrompt="1"/>
          </p:nvPr>
        </p:nvSpPr>
        <p:spPr>
          <a:xfrm>
            <a:off x="5269781" y="299940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4.</a:t>
            </a:r>
          </a:p>
        </p:txBody>
      </p:sp>
      <p:sp>
        <p:nvSpPr>
          <p:cNvPr id="59" name="Marcador de texto 22">
            <a:extLst>
              <a:ext uri="{FF2B5EF4-FFF2-40B4-BE49-F238E27FC236}">
                <a16:creationId xmlns:a16="http://schemas.microsoft.com/office/drawing/2014/main" id="{83F227BC-E454-6A44-A470-7BFF910DD65A}"/>
              </a:ext>
            </a:extLst>
          </p:cNvPr>
          <p:cNvSpPr>
            <a:spLocks noGrp="1"/>
          </p:cNvSpPr>
          <p:nvPr>
            <p:ph type="body" sz="quarter" idx="29" hasCustomPrompt="1"/>
          </p:nvPr>
        </p:nvSpPr>
        <p:spPr>
          <a:xfrm>
            <a:off x="5269781" y="355301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5.</a:t>
            </a:r>
          </a:p>
        </p:txBody>
      </p:sp>
      <p:sp>
        <p:nvSpPr>
          <p:cNvPr id="60" name="Marcador de texto 22">
            <a:extLst>
              <a:ext uri="{FF2B5EF4-FFF2-40B4-BE49-F238E27FC236}">
                <a16:creationId xmlns:a16="http://schemas.microsoft.com/office/drawing/2014/main" id="{A6542666-B793-8B40-9288-8BBC1613A784}"/>
              </a:ext>
            </a:extLst>
          </p:cNvPr>
          <p:cNvSpPr>
            <a:spLocks noGrp="1"/>
          </p:cNvSpPr>
          <p:nvPr>
            <p:ph type="body" sz="quarter" idx="30" hasCustomPrompt="1"/>
          </p:nvPr>
        </p:nvSpPr>
        <p:spPr>
          <a:xfrm>
            <a:off x="5269781" y="410662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6.</a:t>
            </a:r>
          </a:p>
        </p:txBody>
      </p:sp>
      <p:sp>
        <p:nvSpPr>
          <p:cNvPr id="61" name="Marcador de texto 22">
            <a:extLst>
              <a:ext uri="{FF2B5EF4-FFF2-40B4-BE49-F238E27FC236}">
                <a16:creationId xmlns:a16="http://schemas.microsoft.com/office/drawing/2014/main" id="{CF08588B-D005-AB45-88B6-CD8B113C809A}"/>
              </a:ext>
            </a:extLst>
          </p:cNvPr>
          <p:cNvSpPr>
            <a:spLocks noGrp="1"/>
          </p:cNvSpPr>
          <p:nvPr>
            <p:ph type="body" sz="quarter" idx="31" hasCustomPrompt="1"/>
          </p:nvPr>
        </p:nvSpPr>
        <p:spPr>
          <a:xfrm>
            <a:off x="5269781" y="466023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7.</a:t>
            </a:r>
          </a:p>
        </p:txBody>
      </p:sp>
      <p:sp>
        <p:nvSpPr>
          <p:cNvPr id="62" name="Marcador de texto 22">
            <a:extLst>
              <a:ext uri="{FF2B5EF4-FFF2-40B4-BE49-F238E27FC236}">
                <a16:creationId xmlns:a16="http://schemas.microsoft.com/office/drawing/2014/main" id="{B980D370-8F2C-DE4B-B3DE-B5E18ECD1EC3}"/>
              </a:ext>
            </a:extLst>
          </p:cNvPr>
          <p:cNvSpPr>
            <a:spLocks noGrp="1"/>
          </p:cNvSpPr>
          <p:nvPr>
            <p:ph type="body" sz="quarter" idx="32" hasCustomPrompt="1"/>
          </p:nvPr>
        </p:nvSpPr>
        <p:spPr>
          <a:xfrm>
            <a:off x="5269781" y="521384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8.</a:t>
            </a:r>
          </a:p>
        </p:txBody>
      </p:sp>
      <p:sp>
        <p:nvSpPr>
          <p:cNvPr id="63" name="Marcador de texto 22">
            <a:extLst>
              <a:ext uri="{FF2B5EF4-FFF2-40B4-BE49-F238E27FC236}">
                <a16:creationId xmlns:a16="http://schemas.microsoft.com/office/drawing/2014/main" id="{DE47EB0B-A8AF-5346-96E4-8C256BE293CC}"/>
              </a:ext>
            </a:extLst>
          </p:cNvPr>
          <p:cNvSpPr>
            <a:spLocks noGrp="1"/>
          </p:cNvSpPr>
          <p:nvPr>
            <p:ph type="body" sz="quarter" idx="33" hasCustomPrompt="1"/>
          </p:nvPr>
        </p:nvSpPr>
        <p:spPr>
          <a:xfrm>
            <a:off x="5269781" y="5767457"/>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9.</a:t>
            </a:r>
          </a:p>
        </p:txBody>
      </p:sp>
      <p:sp>
        <p:nvSpPr>
          <p:cNvPr id="64" name="Marcador de texto 22">
            <a:extLst>
              <a:ext uri="{FF2B5EF4-FFF2-40B4-BE49-F238E27FC236}">
                <a16:creationId xmlns:a16="http://schemas.microsoft.com/office/drawing/2014/main" id="{0B8D8A34-3D14-6940-94F4-1F9D9E1A2DF8}"/>
              </a:ext>
            </a:extLst>
          </p:cNvPr>
          <p:cNvSpPr>
            <a:spLocks noGrp="1"/>
          </p:cNvSpPr>
          <p:nvPr>
            <p:ph type="body" sz="quarter" idx="34" hasCustomPrompt="1"/>
          </p:nvPr>
        </p:nvSpPr>
        <p:spPr>
          <a:xfrm>
            <a:off x="9079276" y="133857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65" name="Marcador de texto 22">
            <a:extLst>
              <a:ext uri="{FF2B5EF4-FFF2-40B4-BE49-F238E27FC236}">
                <a16:creationId xmlns:a16="http://schemas.microsoft.com/office/drawing/2014/main" id="{6D5E57AD-380E-F743-A2E1-958C8A3A65AE}"/>
              </a:ext>
            </a:extLst>
          </p:cNvPr>
          <p:cNvSpPr>
            <a:spLocks noGrp="1"/>
          </p:cNvSpPr>
          <p:nvPr>
            <p:ph type="body" sz="quarter" idx="35" hasCustomPrompt="1"/>
          </p:nvPr>
        </p:nvSpPr>
        <p:spPr>
          <a:xfrm>
            <a:off x="9079276" y="189218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66" name="Marcador de texto 22">
            <a:extLst>
              <a:ext uri="{FF2B5EF4-FFF2-40B4-BE49-F238E27FC236}">
                <a16:creationId xmlns:a16="http://schemas.microsoft.com/office/drawing/2014/main" id="{F9C9A27C-CD94-4848-B21E-12728341812C}"/>
              </a:ext>
            </a:extLst>
          </p:cNvPr>
          <p:cNvSpPr>
            <a:spLocks noGrp="1"/>
          </p:cNvSpPr>
          <p:nvPr>
            <p:ph type="body" sz="quarter" idx="36" hasCustomPrompt="1"/>
          </p:nvPr>
        </p:nvSpPr>
        <p:spPr>
          <a:xfrm>
            <a:off x="9079276" y="244579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67" name="Marcador de texto 22">
            <a:extLst>
              <a:ext uri="{FF2B5EF4-FFF2-40B4-BE49-F238E27FC236}">
                <a16:creationId xmlns:a16="http://schemas.microsoft.com/office/drawing/2014/main" id="{E1F826A3-33AF-A340-901A-205CD0B2BFF8}"/>
              </a:ext>
            </a:extLst>
          </p:cNvPr>
          <p:cNvSpPr>
            <a:spLocks noGrp="1"/>
          </p:cNvSpPr>
          <p:nvPr>
            <p:ph type="body" sz="quarter" idx="37" hasCustomPrompt="1"/>
          </p:nvPr>
        </p:nvSpPr>
        <p:spPr>
          <a:xfrm>
            <a:off x="9079276" y="299940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68" name="Marcador de texto 22">
            <a:extLst>
              <a:ext uri="{FF2B5EF4-FFF2-40B4-BE49-F238E27FC236}">
                <a16:creationId xmlns:a16="http://schemas.microsoft.com/office/drawing/2014/main" id="{741F184A-BAFF-B647-92DB-CBE452B5B0DE}"/>
              </a:ext>
            </a:extLst>
          </p:cNvPr>
          <p:cNvSpPr>
            <a:spLocks noGrp="1"/>
          </p:cNvSpPr>
          <p:nvPr>
            <p:ph type="body" sz="quarter" idx="38" hasCustomPrompt="1"/>
          </p:nvPr>
        </p:nvSpPr>
        <p:spPr>
          <a:xfrm>
            <a:off x="9079276" y="355301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69" name="Marcador de texto 22">
            <a:extLst>
              <a:ext uri="{FF2B5EF4-FFF2-40B4-BE49-F238E27FC236}">
                <a16:creationId xmlns:a16="http://schemas.microsoft.com/office/drawing/2014/main" id="{DAE44CEF-D313-644D-B877-DDC4C0B098A3}"/>
              </a:ext>
            </a:extLst>
          </p:cNvPr>
          <p:cNvSpPr>
            <a:spLocks noGrp="1"/>
          </p:cNvSpPr>
          <p:nvPr>
            <p:ph type="body" sz="quarter" idx="39" hasCustomPrompt="1"/>
          </p:nvPr>
        </p:nvSpPr>
        <p:spPr>
          <a:xfrm>
            <a:off x="9079276" y="410662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70" name="Marcador de texto 22">
            <a:extLst>
              <a:ext uri="{FF2B5EF4-FFF2-40B4-BE49-F238E27FC236}">
                <a16:creationId xmlns:a16="http://schemas.microsoft.com/office/drawing/2014/main" id="{4BBF1F1C-092C-DF4C-A99D-1EC8D26B5210}"/>
              </a:ext>
            </a:extLst>
          </p:cNvPr>
          <p:cNvSpPr>
            <a:spLocks noGrp="1"/>
          </p:cNvSpPr>
          <p:nvPr>
            <p:ph type="body" sz="quarter" idx="40" hasCustomPrompt="1"/>
          </p:nvPr>
        </p:nvSpPr>
        <p:spPr>
          <a:xfrm>
            <a:off x="9079276" y="466023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71" name="Marcador de texto 22">
            <a:extLst>
              <a:ext uri="{FF2B5EF4-FFF2-40B4-BE49-F238E27FC236}">
                <a16:creationId xmlns:a16="http://schemas.microsoft.com/office/drawing/2014/main" id="{8D15F41C-DF51-2B46-80C2-BCD6E917F0D1}"/>
              </a:ext>
            </a:extLst>
          </p:cNvPr>
          <p:cNvSpPr>
            <a:spLocks noGrp="1"/>
          </p:cNvSpPr>
          <p:nvPr>
            <p:ph type="body" sz="quarter" idx="41" hasCustomPrompt="1"/>
          </p:nvPr>
        </p:nvSpPr>
        <p:spPr>
          <a:xfrm>
            <a:off x="9079276" y="521384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72" name="Marcador de texto 22">
            <a:extLst>
              <a:ext uri="{FF2B5EF4-FFF2-40B4-BE49-F238E27FC236}">
                <a16:creationId xmlns:a16="http://schemas.microsoft.com/office/drawing/2014/main" id="{A6F5C35E-542E-E24D-A000-A1E886A5DAB0}"/>
              </a:ext>
            </a:extLst>
          </p:cNvPr>
          <p:cNvSpPr>
            <a:spLocks noGrp="1"/>
          </p:cNvSpPr>
          <p:nvPr>
            <p:ph type="body" sz="quarter" idx="42" hasCustomPrompt="1"/>
          </p:nvPr>
        </p:nvSpPr>
        <p:spPr>
          <a:xfrm>
            <a:off x="9079276" y="5767457"/>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73" name="Marcador de texto 22">
            <a:extLst>
              <a:ext uri="{FF2B5EF4-FFF2-40B4-BE49-F238E27FC236}">
                <a16:creationId xmlns:a16="http://schemas.microsoft.com/office/drawing/2014/main" id="{69FEBBD0-AF0A-CB4E-AF9E-EDC9ABB9B259}"/>
              </a:ext>
            </a:extLst>
          </p:cNvPr>
          <p:cNvSpPr>
            <a:spLocks noGrp="1"/>
          </p:cNvSpPr>
          <p:nvPr>
            <p:ph type="body" sz="quarter" idx="43" hasCustomPrompt="1"/>
          </p:nvPr>
        </p:nvSpPr>
        <p:spPr>
          <a:xfrm>
            <a:off x="8712695" y="1338579"/>
            <a:ext cx="313541"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10.</a:t>
            </a:r>
          </a:p>
        </p:txBody>
      </p:sp>
      <p:sp>
        <p:nvSpPr>
          <p:cNvPr id="74" name="Marcador de texto 22">
            <a:extLst>
              <a:ext uri="{FF2B5EF4-FFF2-40B4-BE49-F238E27FC236}">
                <a16:creationId xmlns:a16="http://schemas.microsoft.com/office/drawing/2014/main" id="{27DE27C7-1260-9840-BE73-55160710929F}"/>
              </a:ext>
            </a:extLst>
          </p:cNvPr>
          <p:cNvSpPr>
            <a:spLocks noGrp="1"/>
          </p:cNvSpPr>
          <p:nvPr>
            <p:ph type="body" sz="quarter" idx="44" hasCustomPrompt="1"/>
          </p:nvPr>
        </p:nvSpPr>
        <p:spPr>
          <a:xfrm>
            <a:off x="8712696" y="189218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11.</a:t>
            </a:r>
          </a:p>
        </p:txBody>
      </p:sp>
      <p:sp>
        <p:nvSpPr>
          <p:cNvPr id="75" name="Marcador de texto 22">
            <a:extLst>
              <a:ext uri="{FF2B5EF4-FFF2-40B4-BE49-F238E27FC236}">
                <a16:creationId xmlns:a16="http://schemas.microsoft.com/office/drawing/2014/main" id="{281F3C3A-7276-5F44-B8F3-E7E34957E7E8}"/>
              </a:ext>
            </a:extLst>
          </p:cNvPr>
          <p:cNvSpPr>
            <a:spLocks noGrp="1"/>
          </p:cNvSpPr>
          <p:nvPr>
            <p:ph type="body" sz="quarter" idx="45" hasCustomPrompt="1"/>
          </p:nvPr>
        </p:nvSpPr>
        <p:spPr>
          <a:xfrm>
            <a:off x="8712696" y="244579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12.</a:t>
            </a:r>
          </a:p>
        </p:txBody>
      </p:sp>
      <p:sp>
        <p:nvSpPr>
          <p:cNvPr id="76" name="Marcador de texto 22">
            <a:extLst>
              <a:ext uri="{FF2B5EF4-FFF2-40B4-BE49-F238E27FC236}">
                <a16:creationId xmlns:a16="http://schemas.microsoft.com/office/drawing/2014/main" id="{BD0FBB45-D37B-0C48-BD8D-A28B1548250C}"/>
              </a:ext>
            </a:extLst>
          </p:cNvPr>
          <p:cNvSpPr>
            <a:spLocks noGrp="1"/>
          </p:cNvSpPr>
          <p:nvPr>
            <p:ph type="body" sz="quarter" idx="46" hasCustomPrompt="1"/>
          </p:nvPr>
        </p:nvSpPr>
        <p:spPr>
          <a:xfrm>
            <a:off x="8712696" y="299940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13.</a:t>
            </a:r>
          </a:p>
        </p:txBody>
      </p:sp>
      <p:sp>
        <p:nvSpPr>
          <p:cNvPr id="77" name="Marcador de texto 22">
            <a:extLst>
              <a:ext uri="{FF2B5EF4-FFF2-40B4-BE49-F238E27FC236}">
                <a16:creationId xmlns:a16="http://schemas.microsoft.com/office/drawing/2014/main" id="{9F86580B-044E-9147-AAFF-2F0ED602ECA9}"/>
              </a:ext>
            </a:extLst>
          </p:cNvPr>
          <p:cNvSpPr>
            <a:spLocks noGrp="1"/>
          </p:cNvSpPr>
          <p:nvPr>
            <p:ph type="body" sz="quarter" idx="47" hasCustomPrompt="1"/>
          </p:nvPr>
        </p:nvSpPr>
        <p:spPr>
          <a:xfrm>
            <a:off x="8712696" y="355301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14.</a:t>
            </a:r>
          </a:p>
        </p:txBody>
      </p:sp>
      <p:sp>
        <p:nvSpPr>
          <p:cNvPr id="78" name="Marcador de texto 22">
            <a:extLst>
              <a:ext uri="{FF2B5EF4-FFF2-40B4-BE49-F238E27FC236}">
                <a16:creationId xmlns:a16="http://schemas.microsoft.com/office/drawing/2014/main" id="{D2BD2996-A17B-184E-AFD1-A1468BCAA368}"/>
              </a:ext>
            </a:extLst>
          </p:cNvPr>
          <p:cNvSpPr>
            <a:spLocks noGrp="1"/>
          </p:cNvSpPr>
          <p:nvPr>
            <p:ph type="body" sz="quarter" idx="48" hasCustomPrompt="1"/>
          </p:nvPr>
        </p:nvSpPr>
        <p:spPr>
          <a:xfrm>
            <a:off x="8712696" y="410662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15.</a:t>
            </a:r>
          </a:p>
        </p:txBody>
      </p:sp>
      <p:sp>
        <p:nvSpPr>
          <p:cNvPr id="79" name="Marcador de texto 22">
            <a:extLst>
              <a:ext uri="{FF2B5EF4-FFF2-40B4-BE49-F238E27FC236}">
                <a16:creationId xmlns:a16="http://schemas.microsoft.com/office/drawing/2014/main" id="{0D1B5CD2-1748-7E49-A0B8-0081D1D7B810}"/>
              </a:ext>
            </a:extLst>
          </p:cNvPr>
          <p:cNvSpPr>
            <a:spLocks noGrp="1"/>
          </p:cNvSpPr>
          <p:nvPr>
            <p:ph type="body" sz="quarter" idx="49" hasCustomPrompt="1"/>
          </p:nvPr>
        </p:nvSpPr>
        <p:spPr>
          <a:xfrm>
            <a:off x="8712696" y="466023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16.</a:t>
            </a:r>
          </a:p>
        </p:txBody>
      </p:sp>
      <p:sp>
        <p:nvSpPr>
          <p:cNvPr id="80" name="Marcador de texto 22">
            <a:extLst>
              <a:ext uri="{FF2B5EF4-FFF2-40B4-BE49-F238E27FC236}">
                <a16:creationId xmlns:a16="http://schemas.microsoft.com/office/drawing/2014/main" id="{A5AB0047-1E0D-8840-B346-95C28C18A23B}"/>
              </a:ext>
            </a:extLst>
          </p:cNvPr>
          <p:cNvSpPr>
            <a:spLocks noGrp="1"/>
          </p:cNvSpPr>
          <p:nvPr>
            <p:ph type="body" sz="quarter" idx="50" hasCustomPrompt="1"/>
          </p:nvPr>
        </p:nvSpPr>
        <p:spPr>
          <a:xfrm>
            <a:off x="8712696" y="5213849"/>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17.</a:t>
            </a:r>
          </a:p>
        </p:txBody>
      </p:sp>
      <p:sp>
        <p:nvSpPr>
          <p:cNvPr id="81" name="Marcador de texto 22">
            <a:extLst>
              <a:ext uri="{FF2B5EF4-FFF2-40B4-BE49-F238E27FC236}">
                <a16:creationId xmlns:a16="http://schemas.microsoft.com/office/drawing/2014/main" id="{1A90904F-1798-444D-A0D6-9264273B7F0B}"/>
              </a:ext>
            </a:extLst>
          </p:cNvPr>
          <p:cNvSpPr>
            <a:spLocks noGrp="1"/>
          </p:cNvSpPr>
          <p:nvPr>
            <p:ph type="body" sz="quarter" idx="51" hasCustomPrompt="1"/>
          </p:nvPr>
        </p:nvSpPr>
        <p:spPr>
          <a:xfrm>
            <a:off x="8712696" y="5767457"/>
            <a:ext cx="313540" cy="466366"/>
          </a:xfrm>
          <a:prstGeom prst="rect">
            <a:avLst/>
          </a:prstGeom>
        </p:spPr>
        <p:txBody>
          <a:bodyPr lIns="0" tIns="0" rIns="0" bIns="0"/>
          <a:lstStyle>
            <a:lvl1pPr marL="0" indent="0">
              <a:lnSpc>
                <a:spcPct val="100000"/>
              </a:lnSpc>
              <a:buNone/>
              <a:defRPr sz="1500" b="1">
                <a:solidFill>
                  <a:schemeClr val="bg1"/>
                </a:solidFill>
              </a:defRPr>
            </a:lvl1pPr>
          </a:lstStyle>
          <a:p>
            <a:r>
              <a:rPr lang="es-PE" dirty="0"/>
              <a:t>18.</a:t>
            </a:r>
          </a:p>
        </p:txBody>
      </p:sp>
      <p:sp>
        <p:nvSpPr>
          <p:cNvPr id="82" name="Marcador de texto 22">
            <a:extLst>
              <a:ext uri="{FF2B5EF4-FFF2-40B4-BE49-F238E27FC236}">
                <a16:creationId xmlns:a16="http://schemas.microsoft.com/office/drawing/2014/main" id="{88CE9CEA-3813-FC42-955E-9A2BC61ECC74}"/>
              </a:ext>
            </a:extLst>
          </p:cNvPr>
          <p:cNvSpPr>
            <a:spLocks noGrp="1"/>
          </p:cNvSpPr>
          <p:nvPr>
            <p:ph type="body" sz="quarter" idx="52" hasCustomPrompt="1"/>
          </p:nvPr>
        </p:nvSpPr>
        <p:spPr>
          <a:xfrm>
            <a:off x="5643349" y="2445799"/>
            <a:ext cx="2217682" cy="466366"/>
          </a:xfrm>
          <a:prstGeom prst="rect">
            <a:avLst/>
          </a:prstGeom>
        </p:spPr>
        <p:txBody>
          <a:bodyPr lIns="0" tIns="0" rIns="0" bIns="0"/>
          <a:lstStyle>
            <a:lvl1pPr marL="0" indent="0">
              <a:lnSpc>
                <a:spcPct val="100000"/>
              </a:lnSpc>
              <a:spcBef>
                <a:spcPts val="300"/>
              </a:spcBef>
              <a:buNone/>
              <a:defRPr sz="1500">
                <a:solidFill>
                  <a:schemeClr val="bg1"/>
                </a:solidFill>
              </a:defRPr>
            </a:lvl1pPr>
          </a:lstStyle>
          <a:p>
            <a:r>
              <a:rPr lang="es-PE" dirty="0"/>
              <a:t>Título del capítulo - Century Gothic 15 pts</a:t>
            </a:r>
          </a:p>
        </p:txBody>
      </p:sp>
      <p:sp>
        <p:nvSpPr>
          <p:cNvPr id="42" name="Marcador de texto 4">
            <a:extLst>
              <a:ext uri="{FF2B5EF4-FFF2-40B4-BE49-F238E27FC236}">
                <a16:creationId xmlns:a16="http://schemas.microsoft.com/office/drawing/2014/main" id="{DC27642E-FDDB-424A-9FC4-0DD5702E5FCC}"/>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chemeClr val="bg1"/>
                </a:solidFill>
              </a:defRPr>
            </a:lvl1pPr>
          </a:lstStyle>
          <a:p>
            <a:r>
              <a:rPr lang="es-ES" dirty="0"/>
              <a:t>Título de la presentación</a:t>
            </a:r>
            <a:endParaRPr lang="es-PE" dirty="0"/>
          </a:p>
        </p:txBody>
      </p:sp>
      <p:sp>
        <p:nvSpPr>
          <p:cNvPr id="43" name="Marcador de texto 4">
            <a:extLst>
              <a:ext uri="{FF2B5EF4-FFF2-40B4-BE49-F238E27FC236}">
                <a16:creationId xmlns:a16="http://schemas.microsoft.com/office/drawing/2014/main" id="{AD204336-9C51-0743-86CE-5BA50E9B646C}"/>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indent="0" algn="l">
              <a:buNone/>
              <a:defRPr sz="1200" b="1">
                <a:solidFill>
                  <a:schemeClr val="bg1"/>
                </a:solidFill>
              </a:defRPr>
            </a:lvl1pPr>
          </a:lstStyle>
          <a:p>
            <a:r>
              <a:rPr lang="es-ES" dirty="0"/>
              <a:t>Agenda</a:t>
            </a:r>
            <a:endParaRPr lang="es-PE" dirty="0"/>
          </a:p>
        </p:txBody>
      </p:sp>
    </p:spTree>
    <p:extLst>
      <p:ext uri="{BB962C8B-B14F-4D97-AF65-F5344CB8AC3E}">
        <p14:creationId xmlns:p14="http://schemas.microsoft.com/office/powerpoint/2010/main" val="49491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PARADOR 1">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C81630C8-3DC2-C44E-A7CF-545854A7ECB2}"/>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9" name="Forma libre 8">
            <a:extLst>
              <a:ext uri="{FF2B5EF4-FFF2-40B4-BE49-F238E27FC236}">
                <a16:creationId xmlns:a16="http://schemas.microsoft.com/office/drawing/2014/main" id="{C159552E-8C1C-5C49-BE1B-511B03CD8EAD}"/>
              </a:ext>
            </a:extLst>
          </p:cNvPr>
          <p:cNvSpPr/>
          <p:nvPr userDrawn="1"/>
        </p:nvSpPr>
        <p:spPr>
          <a:xfrm>
            <a:off x="0" y="1136163"/>
            <a:ext cx="9957145" cy="5721836"/>
          </a:xfrm>
          <a:custGeom>
            <a:avLst/>
            <a:gdLst>
              <a:gd name="connsiteX0" fmla="*/ 0 w 9957145"/>
              <a:gd name="connsiteY0" fmla="*/ 0 h 5721836"/>
              <a:gd name="connsiteX1" fmla="*/ 9745346 w 9957145"/>
              <a:gd name="connsiteY1" fmla="*/ 0 h 5721836"/>
              <a:gd name="connsiteX2" fmla="*/ 9957145 w 9957145"/>
              <a:gd name="connsiteY2" fmla="*/ 211799 h 5721836"/>
              <a:gd name="connsiteX3" fmla="*/ 9957145 w 9957145"/>
              <a:gd name="connsiteY3" fmla="*/ 1298692 h 5721836"/>
              <a:gd name="connsiteX4" fmla="*/ 9957145 w 9957145"/>
              <a:gd name="connsiteY4" fmla="*/ 5260769 h 5721836"/>
              <a:gd name="connsiteX5" fmla="*/ 9957145 w 9957145"/>
              <a:gd name="connsiteY5" fmla="*/ 5721836 h 5721836"/>
              <a:gd name="connsiteX6" fmla="*/ 0 w 9957145"/>
              <a:gd name="connsiteY6" fmla="*/ 5721836 h 5721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7145" h="5721836">
                <a:moveTo>
                  <a:pt x="0" y="0"/>
                </a:moveTo>
                <a:lnTo>
                  <a:pt x="9745346" y="0"/>
                </a:lnTo>
                <a:cubicBezTo>
                  <a:pt x="9862319" y="0"/>
                  <a:pt x="9957145" y="94826"/>
                  <a:pt x="9957145" y="211799"/>
                </a:cubicBezTo>
                <a:lnTo>
                  <a:pt x="9957145" y="1298692"/>
                </a:lnTo>
                <a:lnTo>
                  <a:pt x="9957145" y="5260769"/>
                </a:lnTo>
                <a:lnTo>
                  <a:pt x="9957145" y="5721836"/>
                </a:lnTo>
                <a:lnTo>
                  <a:pt x="0" y="5721836"/>
                </a:lnTo>
                <a:close/>
              </a:path>
            </a:pathLst>
          </a:custGeom>
          <a:solidFill>
            <a:srgbClr val="0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Forma libre 9">
            <a:extLst>
              <a:ext uri="{FF2B5EF4-FFF2-40B4-BE49-F238E27FC236}">
                <a16:creationId xmlns:a16="http://schemas.microsoft.com/office/drawing/2014/main" id="{B8854888-0822-9844-91F8-B63D0BE7652E}"/>
              </a:ext>
            </a:extLst>
          </p:cNvPr>
          <p:cNvSpPr/>
          <p:nvPr userDrawn="1"/>
        </p:nvSpPr>
        <p:spPr>
          <a:xfrm>
            <a:off x="10122195" y="1136162"/>
            <a:ext cx="2069804" cy="5721837"/>
          </a:xfrm>
          <a:custGeom>
            <a:avLst/>
            <a:gdLst>
              <a:gd name="connsiteX0" fmla="*/ 460929 w 2069804"/>
              <a:gd name="connsiteY0" fmla="*/ 0 h 5721837"/>
              <a:gd name="connsiteX1" fmla="*/ 2069804 w 2069804"/>
              <a:gd name="connsiteY1" fmla="*/ 0 h 5721837"/>
              <a:gd name="connsiteX2" fmla="*/ 2069804 w 2069804"/>
              <a:gd name="connsiteY2" fmla="*/ 697599 h 5721837"/>
              <a:gd name="connsiteX3" fmla="*/ 2069804 w 2069804"/>
              <a:gd name="connsiteY3" fmla="*/ 5024238 h 5721837"/>
              <a:gd name="connsiteX4" fmla="*/ 2069804 w 2069804"/>
              <a:gd name="connsiteY4" fmla="*/ 5721837 h 5721837"/>
              <a:gd name="connsiteX5" fmla="*/ 0 w 2069804"/>
              <a:gd name="connsiteY5" fmla="*/ 5721837 h 5721837"/>
              <a:gd name="connsiteX6" fmla="*/ 0 w 2069804"/>
              <a:gd name="connsiteY6" fmla="*/ 1419102 h 5721837"/>
              <a:gd name="connsiteX7" fmla="*/ 0 w 2069804"/>
              <a:gd name="connsiteY7" fmla="*/ 697599 h 5721837"/>
              <a:gd name="connsiteX8" fmla="*/ 0 w 2069804"/>
              <a:gd name="connsiteY8" fmla="*/ 211800 h 5721837"/>
              <a:gd name="connsiteX9" fmla="*/ 211799 w 2069804"/>
              <a:gd name="connsiteY9" fmla="*/ 1 h 5721837"/>
              <a:gd name="connsiteX10" fmla="*/ 460929 w 2069804"/>
              <a:gd name="connsiteY10" fmla="*/ 1 h 5721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69804" h="5721837">
                <a:moveTo>
                  <a:pt x="460929" y="0"/>
                </a:moveTo>
                <a:lnTo>
                  <a:pt x="2069804" y="0"/>
                </a:lnTo>
                <a:lnTo>
                  <a:pt x="2069804" y="697599"/>
                </a:lnTo>
                <a:lnTo>
                  <a:pt x="2069804" y="5024238"/>
                </a:lnTo>
                <a:lnTo>
                  <a:pt x="2069804" y="5721837"/>
                </a:lnTo>
                <a:lnTo>
                  <a:pt x="0" y="5721837"/>
                </a:lnTo>
                <a:lnTo>
                  <a:pt x="0" y="1419102"/>
                </a:lnTo>
                <a:lnTo>
                  <a:pt x="0" y="697599"/>
                </a:lnTo>
                <a:lnTo>
                  <a:pt x="0" y="211800"/>
                </a:lnTo>
                <a:cubicBezTo>
                  <a:pt x="0" y="94827"/>
                  <a:pt x="94826" y="1"/>
                  <a:pt x="211799" y="1"/>
                </a:cubicBezTo>
                <a:lnTo>
                  <a:pt x="460929" y="1"/>
                </a:lnTo>
                <a:close/>
              </a:path>
            </a:pathLst>
          </a:custGeom>
          <a:solidFill>
            <a:srgbClr val="BE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1" name="Marcador de texto 29">
            <a:extLst>
              <a:ext uri="{FF2B5EF4-FFF2-40B4-BE49-F238E27FC236}">
                <a16:creationId xmlns:a16="http://schemas.microsoft.com/office/drawing/2014/main" id="{114E1471-6C14-A343-A744-308B1B227B42}"/>
              </a:ext>
            </a:extLst>
          </p:cNvPr>
          <p:cNvSpPr>
            <a:spLocks noGrp="1"/>
          </p:cNvSpPr>
          <p:nvPr>
            <p:ph type="body" sz="quarter" idx="13" hasCustomPrompt="1"/>
          </p:nvPr>
        </p:nvSpPr>
        <p:spPr>
          <a:xfrm>
            <a:off x="463022" y="6254052"/>
            <a:ext cx="3111500" cy="307615"/>
          </a:xfrm>
          <a:prstGeom prst="rect">
            <a:avLst/>
          </a:prstGeom>
        </p:spPr>
        <p:txBody>
          <a:bodyPr lIns="0" tIns="0" rIns="0" bIns="0"/>
          <a:lstStyle>
            <a:lvl1pPr marL="0" indent="0">
              <a:lnSpc>
                <a:spcPct val="100000"/>
              </a:lnSpc>
              <a:buNone/>
              <a:defRPr sz="1150" b="1">
                <a:solidFill>
                  <a:schemeClr val="bg1"/>
                </a:solidFill>
              </a:defRPr>
            </a:lvl1pPr>
          </a:lstStyle>
          <a:p>
            <a:r>
              <a:rPr lang="es-ES" dirty="0"/>
              <a:t>día de mes de año</a:t>
            </a:r>
            <a:endParaRPr lang="es-PE" dirty="0"/>
          </a:p>
        </p:txBody>
      </p:sp>
      <p:sp>
        <p:nvSpPr>
          <p:cNvPr id="12" name="Marcador de texto 31">
            <a:extLst>
              <a:ext uri="{FF2B5EF4-FFF2-40B4-BE49-F238E27FC236}">
                <a16:creationId xmlns:a16="http://schemas.microsoft.com/office/drawing/2014/main" id="{735C88E5-C3E3-DB42-91E3-42FEF942AFDE}"/>
              </a:ext>
            </a:extLst>
          </p:cNvPr>
          <p:cNvSpPr>
            <a:spLocks noGrp="1"/>
          </p:cNvSpPr>
          <p:nvPr>
            <p:ph type="body" sz="quarter" idx="12" hasCustomPrompt="1"/>
          </p:nvPr>
        </p:nvSpPr>
        <p:spPr>
          <a:xfrm>
            <a:off x="463023" y="2414506"/>
            <a:ext cx="7006726" cy="2021066"/>
          </a:xfrm>
          <a:prstGeom prst="rect">
            <a:avLst/>
          </a:prstGeom>
        </p:spPr>
        <p:txBody>
          <a:bodyPr wrap="none" lIns="0" tIns="0" rIns="0" bIns="0">
            <a:noAutofit/>
          </a:bodyPr>
          <a:lstStyle>
            <a:lvl1pPr marL="0" indent="0">
              <a:lnSpc>
                <a:spcPct val="100000"/>
              </a:lnSpc>
              <a:spcBef>
                <a:spcPts val="300"/>
              </a:spcBef>
              <a:buNone/>
              <a:defRPr sz="6400">
                <a:solidFill>
                  <a:schemeClr val="bg1"/>
                </a:solidFill>
              </a:defRPr>
            </a:lvl1pPr>
          </a:lstStyle>
          <a:p>
            <a:r>
              <a:rPr lang="es-PE" dirty="0"/>
              <a:t>Título del capítulo</a:t>
            </a:r>
          </a:p>
          <a:p>
            <a:r>
              <a:rPr lang="es-PE" dirty="0"/>
              <a:t>Centuty Gothic</a:t>
            </a:r>
          </a:p>
        </p:txBody>
      </p:sp>
      <p:sp>
        <p:nvSpPr>
          <p:cNvPr id="7" name="Marcador de texto 4">
            <a:extLst>
              <a:ext uri="{FF2B5EF4-FFF2-40B4-BE49-F238E27FC236}">
                <a16:creationId xmlns:a16="http://schemas.microsoft.com/office/drawing/2014/main" id="{74518A8B-4782-0D4F-882B-7268892D86CB}"/>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4" name="Marcador de texto 4">
            <a:extLst>
              <a:ext uri="{FF2B5EF4-FFF2-40B4-BE49-F238E27FC236}">
                <a16:creationId xmlns:a16="http://schemas.microsoft.com/office/drawing/2014/main" id="{11781857-730A-2346-B4A6-3F06C28BF660}"/>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del Capítulo</a:t>
            </a:r>
            <a:endParaRPr lang="es-PE" dirty="0"/>
          </a:p>
        </p:txBody>
      </p:sp>
    </p:spTree>
    <p:extLst>
      <p:ext uri="{BB962C8B-B14F-4D97-AF65-F5344CB8AC3E}">
        <p14:creationId xmlns:p14="http://schemas.microsoft.com/office/powerpoint/2010/main" val="3185839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PARADOR 2">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E6FA9561-679A-1145-84C5-B6703BE55038}"/>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11" name="Forma libre 10">
            <a:extLst>
              <a:ext uri="{FF2B5EF4-FFF2-40B4-BE49-F238E27FC236}">
                <a16:creationId xmlns:a16="http://schemas.microsoft.com/office/drawing/2014/main" id="{A28098C7-FAE4-7F48-B5F6-30F7B5ED122A}"/>
              </a:ext>
            </a:extLst>
          </p:cNvPr>
          <p:cNvSpPr/>
          <p:nvPr userDrawn="1"/>
        </p:nvSpPr>
        <p:spPr>
          <a:xfrm>
            <a:off x="0" y="1136163"/>
            <a:ext cx="9957145" cy="5721836"/>
          </a:xfrm>
          <a:custGeom>
            <a:avLst/>
            <a:gdLst>
              <a:gd name="connsiteX0" fmla="*/ 0 w 9957145"/>
              <a:gd name="connsiteY0" fmla="*/ 0 h 5721836"/>
              <a:gd name="connsiteX1" fmla="*/ 9745346 w 9957145"/>
              <a:gd name="connsiteY1" fmla="*/ 0 h 5721836"/>
              <a:gd name="connsiteX2" fmla="*/ 9957145 w 9957145"/>
              <a:gd name="connsiteY2" fmla="*/ 211799 h 5721836"/>
              <a:gd name="connsiteX3" fmla="*/ 9957145 w 9957145"/>
              <a:gd name="connsiteY3" fmla="*/ 1298692 h 5721836"/>
              <a:gd name="connsiteX4" fmla="*/ 9957145 w 9957145"/>
              <a:gd name="connsiteY4" fmla="*/ 5260769 h 5721836"/>
              <a:gd name="connsiteX5" fmla="*/ 9957145 w 9957145"/>
              <a:gd name="connsiteY5" fmla="*/ 5721836 h 5721836"/>
              <a:gd name="connsiteX6" fmla="*/ 0 w 9957145"/>
              <a:gd name="connsiteY6" fmla="*/ 5721836 h 5721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7145" h="5721836">
                <a:moveTo>
                  <a:pt x="0" y="0"/>
                </a:moveTo>
                <a:lnTo>
                  <a:pt x="9745346" y="0"/>
                </a:lnTo>
                <a:cubicBezTo>
                  <a:pt x="9862319" y="0"/>
                  <a:pt x="9957145" y="94826"/>
                  <a:pt x="9957145" y="211799"/>
                </a:cubicBezTo>
                <a:lnTo>
                  <a:pt x="9957145" y="1298692"/>
                </a:lnTo>
                <a:lnTo>
                  <a:pt x="9957145" y="5260769"/>
                </a:lnTo>
                <a:lnTo>
                  <a:pt x="9957145" y="5721836"/>
                </a:lnTo>
                <a:lnTo>
                  <a:pt x="0" y="5721836"/>
                </a:lnTo>
                <a:close/>
              </a:path>
            </a:pathLst>
          </a:custGeom>
          <a:solidFill>
            <a:srgbClr val="0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2" name="Forma libre 11">
            <a:extLst>
              <a:ext uri="{FF2B5EF4-FFF2-40B4-BE49-F238E27FC236}">
                <a16:creationId xmlns:a16="http://schemas.microsoft.com/office/drawing/2014/main" id="{72EA9129-7BD9-9B4D-B180-43FE573FA7CE}"/>
              </a:ext>
            </a:extLst>
          </p:cNvPr>
          <p:cNvSpPr/>
          <p:nvPr userDrawn="1"/>
        </p:nvSpPr>
        <p:spPr>
          <a:xfrm>
            <a:off x="10122195" y="1136162"/>
            <a:ext cx="2069804" cy="5721837"/>
          </a:xfrm>
          <a:custGeom>
            <a:avLst/>
            <a:gdLst>
              <a:gd name="connsiteX0" fmla="*/ 460929 w 2069804"/>
              <a:gd name="connsiteY0" fmla="*/ 0 h 5721837"/>
              <a:gd name="connsiteX1" fmla="*/ 2069804 w 2069804"/>
              <a:gd name="connsiteY1" fmla="*/ 0 h 5721837"/>
              <a:gd name="connsiteX2" fmla="*/ 2069804 w 2069804"/>
              <a:gd name="connsiteY2" fmla="*/ 697599 h 5721837"/>
              <a:gd name="connsiteX3" fmla="*/ 2069804 w 2069804"/>
              <a:gd name="connsiteY3" fmla="*/ 5024238 h 5721837"/>
              <a:gd name="connsiteX4" fmla="*/ 2069804 w 2069804"/>
              <a:gd name="connsiteY4" fmla="*/ 5721837 h 5721837"/>
              <a:gd name="connsiteX5" fmla="*/ 0 w 2069804"/>
              <a:gd name="connsiteY5" fmla="*/ 5721837 h 5721837"/>
              <a:gd name="connsiteX6" fmla="*/ 0 w 2069804"/>
              <a:gd name="connsiteY6" fmla="*/ 1419102 h 5721837"/>
              <a:gd name="connsiteX7" fmla="*/ 0 w 2069804"/>
              <a:gd name="connsiteY7" fmla="*/ 697599 h 5721837"/>
              <a:gd name="connsiteX8" fmla="*/ 0 w 2069804"/>
              <a:gd name="connsiteY8" fmla="*/ 211800 h 5721837"/>
              <a:gd name="connsiteX9" fmla="*/ 211799 w 2069804"/>
              <a:gd name="connsiteY9" fmla="*/ 1 h 5721837"/>
              <a:gd name="connsiteX10" fmla="*/ 460929 w 2069804"/>
              <a:gd name="connsiteY10" fmla="*/ 1 h 5721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69804" h="5721837">
                <a:moveTo>
                  <a:pt x="460929" y="0"/>
                </a:moveTo>
                <a:lnTo>
                  <a:pt x="2069804" y="0"/>
                </a:lnTo>
                <a:lnTo>
                  <a:pt x="2069804" y="697599"/>
                </a:lnTo>
                <a:lnTo>
                  <a:pt x="2069804" y="5024238"/>
                </a:lnTo>
                <a:lnTo>
                  <a:pt x="2069804" y="5721837"/>
                </a:lnTo>
                <a:lnTo>
                  <a:pt x="0" y="5721837"/>
                </a:lnTo>
                <a:lnTo>
                  <a:pt x="0" y="1419102"/>
                </a:lnTo>
                <a:lnTo>
                  <a:pt x="0" y="697599"/>
                </a:lnTo>
                <a:lnTo>
                  <a:pt x="0" y="211800"/>
                </a:lnTo>
                <a:cubicBezTo>
                  <a:pt x="0" y="94827"/>
                  <a:pt x="94826" y="1"/>
                  <a:pt x="211799" y="1"/>
                </a:cubicBezTo>
                <a:lnTo>
                  <a:pt x="460929" y="1"/>
                </a:lnTo>
                <a:close/>
              </a:path>
            </a:pathLst>
          </a:custGeom>
          <a:solidFill>
            <a:srgbClr val="BE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Marcador de texto 29">
            <a:extLst>
              <a:ext uri="{FF2B5EF4-FFF2-40B4-BE49-F238E27FC236}">
                <a16:creationId xmlns:a16="http://schemas.microsoft.com/office/drawing/2014/main" id="{E0213B89-CBB6-6446-A67A-0F8AA6647566}"/>
              </a:ext>
            </a:extLst>
          </p:cNvPr>
          <p:cNvSpPr>
            <a:spLocks noGrp="1"/>
          </p:cNvSpPr>
          <p:nvPr>
            <p:ph type="body" sz="quarter" idx="13" hasCustomPrompt="1"/>
          </p:nvPr>
        </p:nvSpPr>
        <p:spPr>
          <a:xfrm>
            <a:off x="463022" y="6254052"/>
            <a:ext cx="3111500" cy="307615"/>
          </a:xfrm>
          <a:prstGeom prst="rect">
            <a:avLst/>
          </a:prstGeom>
        </p:spPr>
        <p:txBody>
          <a:bodyPr lIns="0" tIns="0" rIns="0" bIns="0"/>
          <a:lstStyle>
            <a:lvl1pPr marL="0" indent="0">
              <a:lnSpc>
                <a:spcPct val="100000"/>
              </a:lnSpc>
              <a:buNone/>
              <a:defRPr sz="1150" b="1">
                <a:solidFill>
                  <a:schemeClr val="bg1"/>
                </a:solidFill>
              </a:defRPr>
            </a:lvl1pPr>
          </a:lstStyle>
          <a:p>
            <a:r>
              <a:rPr lang="es-ES" dirty="0"/>
              <a:t>día de mes de año</a:t>
            </a:r>
            <a:endParaRPr lang="es-PE" dirty="0"/>
          </a:p>
        </p:txBody>
      </p:sp>
      <p:sp>
        <p:nvSpPr>
          <p:cNvPr id="14" name="Marcador de texto 16">
            <a:extLst>
              <a:ext uri="{FF2B5EF4-FFF2-40B4-BE49-F238E27FC236}">
                <a16:creationId xmlns:a16="http://schemas.microsoft.com/office/drawing/2014/main" id="{CFA4D7BA-0BB9-F54C-A180-AE591E935331}"/>
              </a:ext>
            </a:extLst>
          </p:cNvPr>
          <p:cNvSpPr>
            <a:spLocks noGrp="1"/>
          </p:cNvSpPr>
          <p:nvPr>
            <p:ph type="body" sz="quarter" idx="14" hasCustomPrompt="1"/>
          </p:nvPr>
        </p:nvSpPr>
        <p:spPr>
          <a:xfrm>
            <a:off x="463022" y="4469313"/>
            <a:ext cx="4618038" cy="1294178"/>
          </a:xfrm>
          <a:prstGeom prst="rect">
            <a:avLst/>
          </a:prstGeom>
        </p:spPr>
        <p:txBody>
          <a:bodyPr lIns="0" tIns="0" rIns="0" bIns="0"/>
          <a:lstStyle>
            <a:lvl1pPr marL="0" indent="0">
              <a:lnSpc>
                <a:spcPct val="100000"/>
              </a:lnSpc>
              <a:spcBef>
                <a:spcPts val="300"/>
              </a:spcBef>
              <a:buNone/>
              <a:defRPr sz="1300">
                <a:solidFill>
                  <a:schemeClr val="bg1"/>
                </a:solidFill>
              </a:defRPr>
            </a:lvl1pPr>
          </a:lstStyle>
          <a:p>
            <a:r>
              <a:rPr lang="es-PE" dirty="0"/>
              <a:t>Texto descriptivo - Century Gothic 13 pts </a:t>
            </a:r>
          </a:p>
        </p:txBody>
      </p:sp>
      <p:sp>
        <p:nvSpPr>
          <p:cNvPr id="15" name="Marcador de texto 31">
            <a:extLst>
              <a:ext uri="{FF2B5EF4-FFF2-40B4-BE49-F238E27FC236}">
                <a16:creationId xmlns:a16="http://schemas.microsoft.com/office/drawing/2014/main" id="{A749A503-CD90-BF47-AFB2-3191140ED874}"/>
              </a:ext>
            </a:extLst>
          </p:cNvPr>
          <p:cNvSpPr>
            <a:spLocks noGrp="1"/>
          </p:cNvSpPr>
          <p:nvPr>
            <p:ph type="body" sz="quarter" idx="12" hasCustomPrompt="1"/>
          </p:nvPr>
        </p:nvSpPr>
        <p:spPr>
          <a:xfrm>
            <a:off x="463023" y="2414506"/>
            <a:ext cx="7006726" cy="2021066"/>
          </a:xfrm>
          <a:prstGeom prst="rect">
            <a:avLst/>
          </a:prstGeom>
        </p:spPr>
        <p:txBody>
          <a:bodyPr wrap="none" lIns="0" tIns="0" rIns="0" bIns="0">
            <a:noAutofit/>
          </a:bodyPr>
          <a:lstStyle>
            <a:lvl1pPr marL="0" indent="0">
              <a:lnSpc>
                <a:spcPct val="100000"/>
              </a:lnSpc>
              <a:spcBef>
                <a:spcPts val="300"/>
              </a:spcBef>
              <a:buNone/>
              <a:defRPr sz="6400">
                <a:solidFill>
                  <a:schemeClr val="bg1"/>
                </a:solidFill>
              </a:defRPr>
            </a:lvl1pPr>
          </a:lstStyle>
          <a:p>
            <a:r>
              <a:rPr lang="es-PE" dirty="0"/>
              <a:t>Título del capítulo</a:t>
            </a:r>
          </a:p>
          <a:p>
            <a:r>
              <a:rPr lang="es-PE" dirty="0"/>
              <a:t>Centuty Gothic</a:t>
            </a:r>
          </a:p>
        </p:txBody>
      </p:sp>
      <p:sp>
        <p:nvSpPr>
          <p:cNvPr id="8" name="Marcador de texto 4">
            <a:extLst>
              <a:ext uri="{FF2B5EF4-FFF2-40B4-BE49-F238E27FC236}">
                <a16:creationId xmlns:a16="http://schemas.microsoft.com/office/drawing/2014/main" id="{D9095871-E867-F444-8CDE-31C3305D4ADC}"/>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6" name="Marcador de texto 4">
            <a:extLst>
              <a:ext uri="{FF2B5EF4-FFF2-40B4-BE49-F238E27FC236}">
                <a16:creationId xmlns:a16="http://schemas.microsoft.com/office/drawing/2014/main" id="{714454D3-10E6-A84E-9747-5A01F247EAA4}"/>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del Capítulo</a:t>
            </a:r>
            <a:endParaRPr lang="es-PE" dirty="0"/>
          </a:p>
        </p:txBody>
      </p:sp>
    </p:spTree>
    <p:extLst>
      <p:ext uri="{BB962C8B-B14F-4D97-AF65-F5344CB8AC3E}">
        <p14:creationId xmlns:p14="http://schemas.microsoft.com/office/powerpoint/2010/main" val="3130408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PARADOR 3">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B49CC1E4-B3DD-FB45-BF81-48F53C90C89E}"/>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7" name="Forma libre 6">
            <a:extLst>
              <a:ext uri="{FF2B5EF4-FFF2-40B4-BE49-F238E27FC236}">
                <a16:creationId xmlns:a16="http://schemas.microsoft.com/office/drawing/2014/main" id="{2527E203-4D7C-374B-ABE7-C41014567632}"/>
              </a:ext>
            </a:extLst>
          </p:cNvPr>
          <p:cNvSpPr/>
          <p:nvPr userDrawn="1"/>
        </p:nvSpPr>
        <p:spPr>
          <a:xfrm>
            <a:off x="0" y="1136163"/>
            <a:ext cx="5980891" cy="5721836"/>
          </a:xfrm>
          <a:custGeom>
            <a:avLst/>
            <a:gdLst>
              <a:gd name="connsiteX0" fmla="*/ 0 w 5980891"/>
              <a:gd name="connsiteY0" fmla="*/ 0 h 5721836"/>
              <a:gd name="connsiteX1" fmla="*/ 5769092 w 5980891"/>
              <a:gd name="connsiteY1" fmla="*/ 0 h 5721836"/>
              <a:gd name="connsiteX2" fmla="*/ 5980891 w 5980891"/>
              <a:gd name="connsiteY2" fmla="*/ 211799 h 5721836"/>
              <a:gd name="connsiteX3" fmla="*/ 5980891 w 5980891"/>
              <a:gd name="connsiteY3" fmla="*/ 1298692 h 5721836"/>
              <a:gd name="connsiteX4" fmla="*/ 5980891 w 5980891"/>
              <a:gd name="connsiteY4" fmla="*/ 5260769 h 5721836"/>
              <a:gd name="connsiteX5" fmla="*/ 5980891 w 5980891"/>
              <a:gd name="connsiteY5" fmla="*/ 5721836 h 5721836"/>
              <a:gd name="connsiteX6" fmla="*/ 0 w 5980891"/>
              <a:gd name="connsiteY6" fmla="*/ 5721836 h 5721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80891" h="5721836">
                <a:moveTo>
                  <a:pt x="0" y="0"/>
                </a:moveTo>
                <a:lnTo>
                  <a:pt x="5769092" y="0"/>
                </a:lnTo>
                <a:cubicBezTo>
                  <a:pt x="5886065" y="0"/>
                  <a:pt x="5980891" y="94826"/>
                  <a:pt x="5980891" y="211799"/>
                </a:cubicBezTo>
                <a:lnTo>
                  <a:pt x="5980891" y="1298692"/>
                </a:lnTo>
                <a:lnTo>
                  <a:pt x="5980891" y="5260769"/>
                </a:lnTo>
                <a:lnTo>
                  <a:pt x="5980891" y="5721836"/>
                </a:lnTo>
                <a:lnTo>
                  <a:pt x="0" y="5721836"/>
                </a:lnTo>
                <a:close/>
              </a:path>
            </a:pathLst>
          </a:custGeom>
          <a:solidFill>
            <a:srgbClr val="0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Marcador de texto 31">
            <a:extLst>
              <a:ext uri="{FF2B5EF4-FFF2-40B4-BE49-F238E27FC236}">
                <a16:creationId xmlns:a16="http://schemas.microsoft.com/office/drawing/2014/main" id="{F03EB965-B37A-F949-A050-AEC492866DC9}"/>
              </a:ext>
            </a:extLst>
          </p:cNvPr>
          <p:cNvSpPr>
            <a:spLocks noGrp="1"/>
          </p:cNvSpPr>
          <p:nvPr>
            <p:ph type="body" sz="quarter" idx="13" hasCustomPrompt="1"/>
          </p:nvPr>
        </p:nvSpPr>
        <p:spPr>
          <a:xfrm>
            <a:off x="463023" y="2418392"/>
            <a:ext cx="4967959" cy="2059842"/>
          </a:xfrm>
          <a:prstGeom prst="rect">
            <a:avLst/>
          </a:prstGeom>
        </p:spPr>
        <p:txBody>
          <a:bodyPr lIns="0" tIns="0" rIns="0" bIns="0"/>
          <a:lstStyle>
            <a:lvl1pPr marL="0" indent="0">
              <a:lnSpc>
                <a:spcPct val="100000"/>
              </a:lnSpc>
              <a:spcBef>
                <a:spcPts val="300"/>
              </a:spcBef>
              <a:buNone/>
              <a:defRPr sz="6400">
                <a:solidFill>
                  <a:schemeClr val="bg1"/>
                </a:solidFill>
              </a:defRPr>
            </a:lvl1pPr>
          </a:lstStyle>
          <a:p>
            <a:r>
              <a:rPr lang="es-PE" dirty="0"/>
              <a:t>Título del capítulo</a:t>
            </a:r>
          </a:p>
        </p:txBody>
      </p:sp>
      <p:sp>
        <p:nvSpPr>
          <p:cNvPr id="9" name="Marcador de posición de imagen 2">
            <a:extLst>
              <a:ext uri="{FF2B5EF4-FFF2-40B4-BE49-F238E27FC236}">
                <a16:creationId xmlns:a16="http://schemas.microsoft.com/office/drawing/2014/main" id="{AB9355E3-E7AF-FB49-AE9F-8EC20E04EB96}"/>
              </a:ext>
            </a:extLst>
          </p:cNvPr>
          <p:cNvSpPr>
            <a:spLocks noGrp="1"/>
          </p:cNvSpPr>
          <p:nvPr>
            <p:ph type="pic" sz="quarter" idx="15" hasCustomPrompt="1"/>
          </p:nvPr>
        </p:nvSpPr>
        <p:spPr>
          <a:xfrm>
            <a:off x="6180138" y="1136650"/>
            <a:ext cx="6011862" cy="5721350"/>
          </a:xfrm>
          <a:custGeom>
            <a:avLst/>
            <a:gdLst>
              <a:gd name="connsiteX0" fmla="*/ 239210 w 6011862"/>
              <a:gd name="connsiteY0" fmla="*/ 0 h 5721350"/>
              <a:gd name="connsiteX1" fmla="*/ 5772652 w 6011862"/>
              <a:gd name="connsiteY1" fmla="*/ 0 h 5721350"/>
              <a:gd name="connsiteX2" fmla="*/ 6011862 w 6011862"/>
              <a:gd name="connsiteY2" fmla="*/ 239210 h 5721350"/>
              <a:gd name="connsiteX3" fmla="*/ 6011862 w 6011862"/>
              <a:gd name="connsiteY3" fmla="*/ 5721350 h 5721350"/>
              <a:gd name="connsiteX4" fmla="*/ 6011862 w 6011862"/>
              <a:gd name="connsiteY4" fmla="*/ 5721350 h 5721350"/>
              <a:gd name="connsiteX5" fmla="*/ 0 w 6011862"/>
              <a:gd name="connsiteY5" fmla="*/ 5721350 h 5721350"/>
              <a:gd name="connsiteX6" fmla="*/ 0 w 6011862"/>
              <a:gd name="connsiteY6" fmla="*/ 5721350 h 5721350"/>
              <a:gd name="connsiteX7" fmla="*/ 0 w 6011862"/>
              <a:gd name="connsiteY7" fmla="*/ 239210 h 5721350"/>
              <a:gd name="connsiteX8" fmla="*/ 239210 w 6011862"/>
              <a:gd name="connsiteY8" fmla="*/ 0 h 5721350"/>
              <a:gd name="connsiteX0" fmla="*/ 239210 w 6067716"/>
              <a:gd name="connsiteY0" fmla="*/ 0 h 5721350"/>
              <a:gd name="connsiteX1" fmla="*/ 6007975 w 6067716"/>
              <a:gd name="connsiteY1" fmla="*/ 0 h 5721350"/>
              <a:gd name="connsiteX2" fmla="*/ 6011862 w 6067716"/>
              <a:gd name="connsiteY2" fmla="*/ 239210 h 5721350"/>
              <a:gd name="connsiteX3" fmla="*/ 6011862 w 6067716"/>
              <a:gd name="connsiteY3" fmla="*/ 5721350 h 5721350"/>
              <a:gd name="connsiteX4" fmla="*/ 6011862 w 6067716"/>
              <a:gd name="connsiteY4" fmla="*/ 5721350 h 5721350"/>
              <a:gd name="connsiteX5" fmla="*/ 0 w 6067716"/>
              <a:gd name="connsiteY5" fmla="*/ 5721350 h 5721350"/>
              <a:gd name="connsiteX6" fmla="*/ 0 w 6067716"/>
              <a:gd name="connsiteY6" fmla="*/ 5721350 h 5721350"/>
              <a:gd name="connsiteX7" fmla="*/ 0 w 6067716"/>
              <a:gd name="connsiteY7" fmla="*/ 239210 h 5721350"/>
              <a:gd name="connsiteX8" fmla="*/ 239210 w 6067716"/>
              <a:gd name="connsiteY8" fmla="*/ 0 h 5721350"/>
              <a:gd name="connsiteX0" fmla="*/ 239210 w 6011862"/>
              <a:gd name="connsiteY0" fmla="*/ 0 h 5721350"/>
              <a:gd name="connsiteX1" fmla="*/ 6007975 w 6011862"/>
              <a:gd name="connsiteY1" fmla="*/ 0 h 5721350"/>
              <a:gd name="connsiteX2" fmla="*/ 6011862 w 6011862"/>
              <a:gd name="connsiteY2" fmla="*/ 239210 h 5721350"/>
              <a:gd name="connsiteX3" fmla="*/ 6011862 w 6011862"/>
              <a:gd name="connsiteY3" fmla="*/ 5721350 h 5721350"/>
              <a:gd name="connsiteX4" fmla="*/ 6011862 w 6011862"/>
              <a:gd name="connsiteY4" fmla="*/ 5721350 h 5721350"/>
              <a:gd name="connsiteX5" fmla="*/ 0 w 6011862"/>
              <a:gd name="connsiteY5" fmla="*/ 5721350 h 5721350"/>
              <a:gd name="connsiteX6" fmla="*/ 0 w 6011862"/>
              <a:gd name="connsiteY6" fmla="*/ 5721350 h 5721350"/>
              <a:gd name="connsiteX7" fmla="*/ 0 w 6011862"/>
              <a:gd name="connsiteY7" fmla="*/ 239210 h 5721350"/>
              <a:gd name="connsiteX8" fmla="*/ 239210 w 6011862"/>
              <a:gd name="connsiteY8" fmla="*/ 0 h 5721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11862" h="5721350">
                <a:moveTo>
                  <a:pt x="239210" y="0"/>
                </a:moveTo>
                <a:lnTo>
                  <a:pt x="6007975" y="0"/>
                </a:lnTo>
                <a:cubicBezTo>
                  <a:pt x="6005617" y="121024"/>
                  <a:pt x="6011862" y="107098"/>
                  <a:pt x="6011862" y="239210"/>
                </a:cubicBezTo>
                <a:lnTo>
                  <a:pt x="6011862" y="5721350"/>
                </a:lnTo>
                <a:lnTo>
                  <a:pt x="6011862" y="5721350"/>
                </a:lnTo>
                <a:lnTo>
                  <a:pt x="0" y="5721350"/>
                </a:lnTo>
                <a:lnTo>
                  <a:pt x="0" y="5721350"/>
                </a:lnTo>
                <a:lnTo>
                  <a:pt x="0" y="239210"/>
                </a:lnTo>
                <a:cubicBezTo>
                  <a:pt x="0" y="107098"/>
                  <a:pt x="107098" y="0"/>
                  <a:pt x="239210" y="0"/>
                </a:cubicBezTo>
                <a:close/>
              </a:path>
            </a:pathLst>
          </a:custGeom>
        </p:spPr>
        <p:txBody>
          <a:bodyPr lIns="108000" tIns="7200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PE" dirty="0"/>
              <a:t>Inserta tu imagen</a:t>
            </a:r>
          </a:p>
          <a:p>
            <a:endParaRPr lang="es-PE" dirty="0"/>
          </a:p>
        </p:txBody>
      </p:sp>
      <p:sp>
        <p:nvSpPr>
          <p:cNvPr id="10" name="Marcador de texto 29">
            <a:extLst>
              <a:ext uri="{FF2B5EF4-FFF2-40B4-BE49-F238E27FC236}">
                <a16:creationId xmlns:a16="http://schemas.microsoft.com/office/drawing/2014/main" id="{25A21C46-DE90-A341-8A14-0EA1704C7B18}"/>
              </a:ext>
            </a:extLst>
          </p:cNvPr>
          <p:cNvSpPr>
            <a:spLocks noGrp="1"/>
          </p:cNvSpPr>
          <p:nvPr>
            <p:ph type="body" sz="quarter" idx="16" hasCustomPrompt="1"/>
          </p:nvPr>
        </p:nvSpPr>
        <p:spPr>
          <a:xfrm>
            <a:off x="463022" y="6254052"/>
            <a:ext cx="3111500" cy="307615"/>
          </a:xfrm>
          <a:prstGeom prst="rect">
            <a:avLst/>
          </a:prstGeom>
        </p:spPr>
        <p:txBody>
          <a:bodyPr lIns="0" tIns="0" rIns="0" bIns="0"/>
          <a:lstStyle>
            <a:lvl1pPr marL="0" indent="0">
              <a:lnSpc>
                <a:spcPct val="100000"/>
              </a:lnSpc>
              <a:buNone/>
              <a:defRPr sz="1150" b="1">
                <a:solidFill>
                  <a:schemeClr val="bg1"/>
                </a:solidFill>
              </a:defRPr>
            </a:lvl1pPr>
          </a:lstStyle>
          <a:p>
            <a:r>
              <a:rPr lang="es-ES" dirty="0"/>
              <a:t>día de mes de año</a:t>
            </a:r>
            <a:endParaRPr lang="es-PE" dirty="0"/>
          </a:p>
        </p:txBody>
      </p:sp>
      <p:sp>
        <p:nvSpPr>
          <p:cNvPr id="11" name="Marcador de texto 4">
            <a:extLst>
              <a:ext uri="{FF2B5EF4-FFF2-40B4-BE49-F238E27FC236}">
                <a16:creationId xmlns:a16="http://schemas.microsoft.com/office/drawing/2014/main" id="{81999686-33AA-9B46-8D64-8C43263D2DA5}"/>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3" name="Marcador de texto 4">
            <a:extLst>
              <a:ext uri="{FF2B5EF4-FFF2-40B4-BE49-F238E27FC236}">
                <a16:creationId xmlns:a16="http://schemas.microsoft.com/office/drawing/2014/main" id="{0FA1C3DA-28A6-A44A-AFB4-BA6088BEDF4D}"/>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del Capítulo</a:t>
            </a:r>
            <a:endParaRPr lang="es-PE" dirty="0"/>
          </a:p>
        </p:txBody>
      </p:sp>
    </p:spTree>
    <p:extLst>
      <p:ext uri="{BB962C8B-B14F-4D97-AF65-F5344CB8AC3E}">
        <p14:creationId xmlns:p14="http://schemas.microsoft.com/office/powerpoint/2010/main" val="4032929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O CON DESTACADO 1">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7941C34-6579-104C-8D4D-2FD6F2DFEA89}"/>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6" name="Marcador de texto 10">
            <a:extLst>
              <a:ext uri="{FF2B5EF4-FFF2-40B4-BE49-F238E27FC236}">
                <a16:creationId xmlns:a16="http://schemas.microsoft.com/office/drawing/2014/main" id="{DF1A8288-61CB-C041-9574-F5F8F1ABD045}"/>
              </a:ext>
            </a:extLst>
          </p:cNvPr>
          <p:cNvSpPr>
            <a:spLocks noGrp="1"/>
          </p:cNvSpPr>
          <p:nvPr>
            <p:ph type="body" sz="quarter" idx="12" hasCustomPrompt="1"/>
          </p:nvPr>
        </p:nvSpPr>
        <p:spPr>
          <a:xfrm>
            <a:off x="463550" y="1371600"/>
            <a:ext cx="4090988" cy="1244600"/>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a:t>
            </a:r>
            <a:br>
              <a:rPr lang="es-PE" dirty="0"/>
            </a:br>
            <a:endParaRPr lang="es-PE" dirty="0"/>
          </a:p>
        </p:txBody>
      </p:sp>
      <p:sp>
        <p:nvSpPr>
          <p:cNvPr id="7" name="Marcador de texto 10">
            <a:extLst>
              <a:ext uri="{FF2B5EF4-FFF2-40B4-BE49-F238E27FC236}">
                <a16:creationId xmlns:a16="http://schemas.microsoft.com/office/drawing/2014/main" id="{3ACAD911-3336-404D-8392-172D6C95654E}"/>
              </a:ext>
            </a:extLst>
          </p:cNvPr>
          <p:cNvSpPr>
            <a:spLocks noGrp="1"/>
          </p:cNvSpPr>
          <p:nvPr>
            <p:ph type="body" sz="quarter" idx="13" hasCustomPrompt="1"/>
          </p:nvPr>
        </p:nvSpPr>
        <p:spPr>
          <a:xfrm>
            <a:off x="463550" y="2946400"/>
            <a:ext cx="4090988" cy="1244600"/>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r>
              <a:rPr lang="es-PE" dirty="0"/>
              <a:t/>
            </a:r>
            <a:br>
              <a:rPr lang="es-PE" dirty="0"/>
            </a:br>
            <a:endParaRPr lang="es-PE" dirty="0"/>
          </a:p>
        </p:txBody>
      </p:sp>
      <p:sp>
        <p:nvSpPr>
          <p:cNvPr id="8" name="Marcador de texto 10">
            <a:extLst>
              <a:ext uri="{FF2B5EF4-FFF2-40B4-BE49-F238E27FC236}">
                <a16:creationId xmlns:a16="http://schemas.microsoft.com/office/drawing/2014/main" id="{01D1BB2F-0D1E-DD4E-9A86-514E4EE1B357}"/>
              </a:ext>
            </a:extLst>
          </p:cNvPr>
          <p:cNvSpPr>
            <a:spLocks noGrp="1"/>
          </p:cNvSpPr>
          <p:nvPr>
            <p:ph type="body" sz="quarter" idx="14" hasCustomPrompt="1"/>
          </p:nvPr>
        </p:nvSpPr>
        <p:spPr>
          <a:xfrm>
            <a:off x="463550" y="4546600"/>
            <a:ext cx="4090988" cy="1244600"/>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9" name="Marcador de texto 14">
            <a:extLst>
              <a:ext uri="{FF2B5EF4-FFF2-40B4-BE49-F238E27FC236}">
                <a16:creationId xmlns:a16="http://schemas.microsoft.com/office/drawing/2014/main" id="{63FC8749-5F1B-3A4F-BD05-71FFD212FC63}"/>
              </a:ext>
            </a:extLst>
          </p:cNvPr>
          <p:cNvSpPr>
            <a:spLocks noGrp="1"/>
          </p:cNvSpPr>
          <p:nvPr>
            <p:ph type="body" sz="quarter" idx="15" hasCustomPrompt="1"/>
          </p:nvPr>
        </p:nvSpPr>
        <p:spPr>
          <a:xfrm>
            <a:off x="5297488" y="1371600"/>
            <a:ext cx="6069012" cy="203200"/>
          </a:xfrm>
          <a:prstGeom prst="rect">
            <a:avLst/>
          </a:prstGeom>
        </p:spPr>
        <p:txBody>
          <a:bodyPr lIns="0" tIns="0" rIns="0" bIns="0"/>
          <a:lstStyle>
            <a:lvl1pPr marL="0" indent="0">
              <a:lnSpc>
                <a:spcPct val="100000"/>
              </a:lnSpc>
              <a:buNone/>
              <a:defRPr sz="1300" b="1">
                <a:solidFill>
                  <a:srgbClr val="00B0CA"/>
                </a:solidFill>
              </a:defRPr>
            </a:lvl1pPr>
          </a:lstStyle>
          <a:p>
            <a:r>
              <a:rPr lang="es-PE" dirty="0"/>
              <a:t>Subtítulo del contenido – Century Gothic 13 pts</a:t>
            </a:r>
          </a:p>
        </p:txBody>
      </p:sp>
      <p:sp>
        <p:nvSpPr>
          <p:cNvPr id="10" name="Marcador de texto 14">
            <a:extLst>
              <a:ext uri="{FF2B5EF4-FFF2-40B4-BE49-F238E27FC236}">
                <a16:creationId xmlns:a16="http://schemas.microsoft.com/office/drawing/2014/main" id="{8A705D6A-93D0-4940-B776-C55F2B6F3D61}"/>
              </a:ext>
            </a:extLst>
          </p:cNvPr>
          <p:cNvSpPr>
            <a:spLocks noGrp="1"/>
          </p:cNvSpPr>
          <p:nvPr>
            <p:ph type="body" sz="quarter" idx="16" hasCustomPrompt="1"/>
          </p:nvPr>
        </p:nvSpPr>
        <p:spPr>
          <a:xfrm>
            <a:off x="5297488" y="2980266"/>
            <a:ext cx="6069012" cy="203200"/>
          </a:xfrm>
          <a:prstGeom prst="rect">
            <a:avLst/>
          </a:prstGeom>
        </p:spPr>
        <p:txBody>
          <a:bodyPr lIns="0" tIns="0" rIns="0" bIns="0"/>
          <a:lstStyle>
            <a:lvl1pPr marL="0" indent="0">
              <a:lnSpc>
                <a:spcPct val="100000"/>
              </a:lnSpc>
              <a:buNone/>
              <a:defRPr sz="1300" b="1">
                <a:solidFill>
                  <a:srgbClr val="00B0CA"/>
                </a:solidFill>
              </a:defRPr>
            </a:lvl1pPr>
          </a:lstStyle>
          <a:p>
            <a:r>
              <a:rPr lang="es-PE" dirty="0"/>
              <a:t>Subtítulo del contenido – Century Gothic 13 pts</a:t>
            </a:r>
          </a:p>
        </p:txBody>
      </p:sp>
      <p:sp>
        <p:nvSpPr>
          <p:cNvPr id="11" name="Marcador de texto 14">
            <a:extLst>
              <a:ext uri="{FF2B5EF4-FFF2-40B4-BE49-F238E27FC236}">
                <a16:creationId xmlns:a16="http://schemas.microsoft.com/office/drawing/2014/main" id="{6BA13356-C648-374B-A361-B157EB872C37}"/>
              </a:ext>
            </a:extLst>
          </p:cNvPr>
          <p:cNvSpPr>
            <a:spLocks noGrp="1"/>
          </p:cNvSpPr>
          <p:nvPr>
            <p:ph type="body" sz="quarter" idx="17" hasCustomPrompt="1"/>
          </p:nvPr>
        </p:nvSpPr>
        <p:spPr>
          <a:xfrm>
            <a:off x="5297488" y="4563532"/>
            <a:ext cx="6069012" cy="203200"/>
          </a:xfrm>
          <a:prstGeom prst="rect">
            <a:avLst/>
          </a:prstGeom>
        </p:spPr>
        <p:txBody>
          <a:bodyPr lIns="0" tIns="0" rIns="0" bIns="0"/>
          <a:lstStyle>
            <a:lvl1pPr marL="0" indent="0">
              <a:lnSpc>
                <a:spcPct val="100000"/>
              </a:lnSpc>
              <a:buNone/>
              <a:defRPr sz="1300" b="1">
                <a:solidFill>
                  <a:srgbClr val="00B0CA"/>
                </a:solidFill>
              </a:defRPr>
            </a:lvl1pPr>
          </a:lstStyle>
          <a:p>
            <a:r>
              <a:rPr lang="es-PE" dirty="0"/>
              <a:t>Subtítulo del contenido – Century Gothic 13 pts</a:t>
            </a:r>
          </a:p>
        </p:txBody>
      </p:sp>
      <p:sp>
        <p:nvSpPr>
          <p:cNvPr id="12" name="Marcador de texto 18">
            <a:extLst>
              <a:ext uri="{FF2B5EF4-FFF2-40B4-BE49-F238E27FC236}">
                <a16:creationId xmlns:a16="http://schemas.microsoft.com/office/drawing/2014/main" id="{BFDCCEE3-2551-4B48-A0F1-AA3CC6C0DFF0}"/>
              </a:ext>
            </a:extLst>
          </p:cNvPr>
          <p:cNvSpPr>
            <a:spLocks noGrp="1"/>
          </p:cNvSpPr>
          <p:nvPr>
            <p:ph type="body" sz="quarter" idx="18" hasCustomPrompt="1"/>
          </p:nvPr>
        </p:nvSpPr>
        <p:spPr>
          <a:xfrm>
            <a:off x="5297488" y="1709739"/>
            <a:ext cx="6069012" cy="873125"/>
          </a:xfrm>
          <a:prstGeom prst="rect">
            <a:avLst/>
          </a:prstGeom>
        </p:spPr>
        <p:txBody>
          <a:bodyPr lIns="0" tIns="0" rIns="0" bIns="0"/>
          <a:lstStyle>
            <a:lvl1pPr marL="0" indent="0">
              <a:lnSpc>
                <a:spcPct val="100000"/>
              </a:lnSpc>
              <a:spcBef>
                <a:spcPts val="300"/>
              </a:spcBef>
              <a:buNone/>
              <a:defRPr sz="1200">
                <a:solidFill>
                  <a:schemeClr val="accent3"/>
                </a:solidFill>
              </a:defRPr>
            </a:lvl1pPr>
          </a:lstStyle>
          <a:p>
            <a:r>
              <a:rPr lang="es-PE" dirty="0"/>
              <a:t>Contenido – Century Gothic 12 pts</a:t>
            </a:r>
            <a:br>
              <a:rPr lang="es-PE" dirty="0"/>
            </a:br>
            <a:endParaRPr lang="es-PE" dirty="0"/>
          </a:p>
        </p:txBody>
      </p:sp>
      <p:sp>
        <p:nvSpPr>
          <p:cNvPr id="13" name="Marcador de texto 18">
            <a:extLst>
              <a:ext uri="{FF2B5EF4-FFF2-40B4-BE49-F238E27FC236}">
                <a16:creationId xmlns:a16="http://schemas.microsoft.com/office/drawing/2014/main" id="{FD147A77-CC2D-1F4C-8C82-9A23CF6F566F}"/>
              </a:ext>
            </a:extLst>
          </p:cNvPr>
          <p:cNvSpPr>
            <a:spLocks noGrp="1"/>
          </p:cNvSpPr>
          <p:nvPr>
            <p:ph type="body" sz="quarter" idx="19" hasCustomPrompt="1"/>
          </p:nvPr>
        </p:nvSpPr>
        <p:spPr>
          <a:xfrm>
            <a:off x="5297488" y="3309939"/>
            <a:ext cx="6069012" cy="873125"/>
          </a:xfrm>
          <a:prstGeom prst="rect">
            <a:avLst/>
          </a:prstGeom>
        </p:spPr>
        <p:txBody>
          <a:bodyPr lIns="0" tIns="0" rIns="0" bIns="0"/>
          <a:lstStyle>
            <a:lvl1pPr marL="0" indent="0">
              <a:lnSpc>
                <a:spcPct val="100000"/>
              </a:lnSpc>
              <a:spcBef>
                <a:spcPts val="300"/>
              </a:spcBef>
              <a:buNone/>
              <a:defRPr sz="1200">
                <a:solidFill>
                  <a:schemeClr val="accent3"/>
                </a:solidFill>
              </a:defRPr>
            </a:lvl1pPr>
          </a:lstStyle>
          <a:p>
            <a:r>
              <a:rPr lang="es-PE" dirty="0"/>
              <a:t>Contenido – Century Gothic 12 pts</a:t>
            </a:r>
            <a:br>
              <a:rPr lang="es-PE" dirty="0"/>
            </a:br>
            <a:endParaRPr lang="es-PE" dirty="0"/>
          </a:p>
        </p:txBody>
      </p:sp>
      <p:sp>
        <p:nvSpPr>
          <p:cNvPr id="14" name="Marcador de texto 18">
            <a:extLst>
              <a:ext uri="{FF2B5EF4-FFF2-40B4-BE49-F238E27FC236}">
                <a16:creationId xmlns:a16="http://schemas.microsoft.com/office/drawing/2014/main" id="{95DD45F3-7A43-2949-9014-47BC159F1C4E}"/>
              </a:ext>
            </a:extLst>
          </p:cNvPr>
          <p:cNvSpPr>
            <a:spLocks noGrp="1"/>
          </p:cNvSpPr>
          <p:nvPr>
            <p:ph type="body" sz="quarter" idx="20" hasCustomPrompt="1"/>
          </p:nvPr>
        </p:nvSpPr>
        <p:spPr>
          <a:xfrm>
            <a:off x="5297488" y="4901673"/>
            <a:ext cx="6069012" cy="873125"/>
          </a:xfrm>
          <a:prstGeom prst="rect">
            <a:avLst/>
          </a:prstGeom>
        </p:spPr>
        <p:txBody>
          <a:bodyPr lIns="0" tIns="0" rIns="0" bIns="0"/>
          <a:lstStyle>
            <a:lvl1pPr marL="0" indent="0">
              <a:lnSpc>
                <a:spcPct val="100000"/>
              </a:lnSpc>
              <a:spcBef>
                <a:spcPts val="300"/>
              </a:spcBef>
              <a:buNone/>
              <a:defRPr sz="1200">
                <a:solidFill>
                  <a:schemeClr val="accent3"/>
                </a:solidFill>
              </a:defRPr>
            </a:lvl1pPr>
          </a:lstStyle>
          <a:p>
            <a:r>
              <a:rPr lang="es-PE" dirty="0"/>
              <a:t>Contenido – Century Gothic 12 pts</a:t>
            </a:r>
            <a:br>
              <a:rPr lang="es-PE" dirty="0"/>
            </a:br>
            <a:endParaRPr lang="es-PE" dirty="0"/>
          </a:p>
        </p:txBody>
      </p:sp>
      <p:sp>
        <p:nvSpPr>
          <p:cNvPr id="17" name="Marcador de texto 4">
            <a:extLst>
              <a:ext uri="{FF2B5EF4-FFF2-40B4-BE49-F238E27FC236}">
                <a16:creationId xmlns:a16="http://schemas.microsoft.com/office/drawing/2014/main" id="{0A654EB3-09AA-2249-A04B-18B6F82E39CE}"/>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18" name="Marcador de texto 4">
            <a:extLst>
              <a:ext uri="{FF2B5EF4-FFF2-40B4-BE49-F238E27FC236}">
                <a16:creationId xmlns:a16="http://schemas.microsoft.com/office/drawing/2014/main" id="{1E316242-0E3F-9049-B677-0F214F36FBF6}"/>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del Capítulo</a:t>
            </a:r>
            <a:endParaRPr lang="es-PE" dirty="0"/>
          </a:p>
        </p:txBody>
      </p:sp>
    </p:spTree>
    <p:extLst>
      <p:ext uri="{BB962C8B-B14F-4D97-AF65-F5344CB8AC3E}">
        <p14:creationId xmlns:p14="http://schemas.microsoft.com/office/powerpoint/2010/main" val="1970463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O CON DESTACADO 2">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id="{5EA419EA-E668-5B4A-9491-3866A3B51BE8}"/>
              </a:ext>
            </a:extLst>
          </p:cNvPr>
          <p:cNvSpPr/>
          <p:nvPr userDrawn="1"/>
        </p:nvSpPr>
        <p:spPr>
          <a:xfrm>
            <a:off x="-8803" y="0"/>
            <a:ext cx="12192000" cy="6858000"/>
          </a:xfrm>
          <a:prstGeom prst="rect">
            <a:avLst/>
          </a:prstGeom>
          <a:solidFill>
            <a:srgbClr val="0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8" name="Imagen 7">
            <a:extLst>
              <a:ext uri="{FF2B5EF4-FFF2-40B4-BE49-F238E27FC236}">
                <a16:creationId xmlns:a16="http://schemas.microsoft.com/office/drawing/2014/main" id="{3C5FBE6F-EB49-C74C-B8C1-B3363D3E4D14}"/>
              </a:ext>
            </a:extLst>
          </p:cNvPr>
          <p:cNvPicPr>
            <a:picLocks noChangeAspect="1"/>
          </p:cNvPicPr>
          <p:nvPr userDrawn="1"/>
        </p:nvPicPr>
        <p:blipFill>
          <a:blip r:embed="rId2"/>
          <a:stretch>
            <a:fillRect/>
          </a:stretch>
        </p:blipFill>
        <p:spPr>
          <a:xfrm>
            <a:off x="10581423" y="438950"/>
            <a:ext cx="1148400" cy="258753"/>
          </a:xfrm>
          <a:prstGeom prst="rect">
            <a:avLst/>
          </a:prstGeom>
        </p:spPr>
      </p:pic>
      <p:sp>
        <p:nvSpPr>
          <p:cNvPr id="9" name="Marcador de texto 10">
            <a:extLst>
              <a:ext uri="{FF2B5EF4-FFF2-40B4-BE49-F238E27FC236}">
                <a16:creationId xmlns:a16="http://schemas.microsoft.com/office/drawing/2014/main" id="{26453681-52DA-564F-B3DB-E76FB5D119F6}"/>
              </a:ext>
            </a:extLst>
          </p:cNvPr>
          <p:cNvSpPr>
            <a:spLocks noGrp="1"/>
          </p:cNvSpPr>
          <p:nvPr>
            <p:ph type="body" sz="quarter" idx="12" hasCustomPrompt="1"/>
          </p:nvPr>
        </p:nvSpPr>
        <p:spPr>
          <a:xfrm>
            <a:off x="463550" y="1371600"/>
            <a:ext cx="4090988" cy="1244600"/>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10" name="Marcador de texto 10">
            <a:extLst>
              <a:ext uri="{FF2B5EF4-FFF2-40B4-BE49-F238E27FC236}">
                <a16:creationId xmlns:a16="http://schemas.microsoft.com/office/drawing/2014/main" id="{0CB084AA-5119-344F-8015-868EAC4159A2}"/>
              </a:ext>
            </a:extLst>
          </p:cNvPr>
          <p:cNvSpPr>
            <a:spLocks noGrp="1"/>
          </p:cNvSpPr>
          <p:nvPr>
            <p:ph type="body" sz="quarter" idx="13" hasCustomPrompt="1"/>
          </p:nvPr>
        </p:nvSpPr>
        <p:spPr>
          <a:xfrm>
            <a:off x="463550" y="2946400"/>
            <a:ext cx="4090988" cy="1244600"/>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11" name="Marcador de texto 10">
            <a:extLst>
              <a:ext uri="{FF2B5EF4-FFF2-40B4-BE49-F238E27FC236}">
                <a16:creationId xmlns:a16="http://schemas.microsoft.com/office/drawing/2014/main" id="{4AF663E9-C7BF-FD45-AF04-80E7D08F65CD}"/>
              </a:ext>
            </a:extLst>
          </p:cNvPr>
          <p:cNvSpPr>
            <a:spLocks noGrp="1"/>
          </p:cNvSpPr>
          <p:nvPr>
            <p:ph type="body" sz="quarter" idx="14" hasCustomPrompt="1"/>
          </p:nvPr>
        </p:nvSpPr>
        <p:spPr>
          <a:xfrm>
            <a:off x="463550" y="4546600"/>
            <a:ext cx="4090988" cy="1244600"/>
          </a:xfrm>
          <a:prstGeom prst="rect">
            <a:avLst/>
          </a:prstGeom>
        </p:spPr>
        <p:txBody>
          <a:bodyPr lIns="0" tIns="0" rIns="0" bIns="0"/>
          <a:lstStyle>
            <a:lvl1pPr marL="0" indent="0">
              <a:lnSpc>
                <a:spcPct val="100000"/>
              </a:lnSpc>
              <a:spcBef>
                <a:spcPts val="300"/>
              </a:spcBef>
              <a:buNone/>
              <a:defRPr sz="3400">
                <a:solidFill>
                  <a:srgbClr val="BED600"/>
                </a:solidFill>
              </a:defRPr>
            </a:lvl1pPr>
          </a:lstStyle>
          <a:p>
            <a:r>
              <a:rPr lang="es-PE" dirty="0"/>
              <a:t>Texto destacado </a:t>
            </a:r>
            <a:br>
              <a:rPr lang="es-PE" dirty="0"/>
            </a:br>
            <a:endParaRPr lang="es-PE" dirty="0"/>
          </a:p>
        </p:txBody>
      </p:sp>
      <p:sp>
        <p:nvSpPr>
          <p:cNvPr id="12" name="Marcador de texto 14">
            <a:extLst>
              <a:ext uri="{FF2B5EF4-FFF2-40B4-BE49-F238E27FC236}">
                <a16:creationId xmlns:a16="http://schemas.microsoft.com/office/drawing/2014/main" id="{8B845D3E-B346-C742-B9D3-C1A1DCE01D2A}"/>
              </a:ext>
            </a:extLst>
          </p:cNvPr>
          <p:cNvSpPr>
            <a:spLocks noGrp="1"/>
          </p:cNvSpPr>
          <p:nvPr>
            <p:ph type="body" sz="quarter" idx="15" hasCustomPrompt="1"/>
          </p:nvPr>
        </p:nvSpPr>
        <p:spPr>
          <a:xfrm>
            <a:off x="5297488" y="1371600"/>
            <a:ext cx="6069012" cy="203200"/>
          </a:xfrm>
          <a:prstGeom prst="rect">
            <a:avLst/>
          </a:prstGeom>
        </p:spPr>
        <p:txBody>
          <a:bodyPr lIns="0" tIns="0" rIns="0" bIns="0"/>
          <a:lstStyle>
            <a:lvl1pPr marL="0" indent="0">
              <a:lnSpc>
                <a:spcPct val="100000"/>
              </a:lnSpc>
              <a:buNone/>
              <a:defRPr sz="1300" b="1">
                <a:solidFill>
                  <a:schemeClr val="bg1"/>
                </a:solidFill>
              </a:defRPr>
            </a:lvl1pPr>
          </a:lstStyle>
          <a:p>
            <a:r>
              <a:rPr lang="es-PE" dirty="0"/>
              <a:t>Subtítulo del contenido – Century Gothic 13 pts</a:t>
            </a:r>
          </a:p>
        </p:txBody>
      </p:sp>
      <p:sp>
        <p:nvSpPr>
          <p:cNvPr id="13" name="Marcador de texto 14">
            <a:extLst>
              <a:ext uri="{FF2B5EF4-FFF2-40B4-BE49-F238E27FC236}">
                <a16:creationId xmlns:a16="http://schemas.microsoft.com/office/drawing/2014/main" id="{3F9BC295-A347-DC4B-9E40-D8CFB85D2674}"/>
              </a:ext>
            </a:extLst>
          </p:cNvPr>
          <p:cNvSpPr>
            <a:spLocks noGrp="1"/>
          </p:cNvSpPr>
          <p:nvPr>
            <p:ph type="body" sz="quarter" idx="16" hasCustomPrompt="1"/>
          </p:nvPr>
        </p:nvSpPr>
        <p:spPr>
          <a:xfrm>
            <a:off x="5297488" y="2980266"/>
            <a:ext cx="6069012" cy="203200"/>
          </a:xfrm>
          <a:prstGeom prst="rect">
            <a:avLst/>
          </a:prstGeom>
        </p:spPr>
        <p:txBody>
          <a:bodyPr lIns="0" tIns="0" rIns="0" bIns="0"/>
          <a:lstStyle>
            <a:lvl1pPr marL="0" indent="0">
              <a:lnSpc>
                <a:spcPct val="100000"/>
              </a:lnSpc>
              <a:buNone/>
              <a:defRPr sz="1300" b="1">
                <a:solidFill>
                  <a:schemeClr val="bg1"/>
                </a:solidFill>
              </a:defRPr>
            </a:lvl1pPr>
          </a:lstStyle>
          <a:p>
            <a:r>
              <a:rPr lang="es-PE" dirty="0"/>
              <a:t>Subtítulo del contenido – Century Gothic 13 pts</a:t>
            </a:r>
          </a:p>
        </p:txBody>
      </p:sp>
      <p:sp>
        <p:nvSpPr>
          <p:cNvPr id="14" name="Marcador de texto 14">
            <a:extLst>
              <a:ext uri="{FF2B5EF4-FFF2-40B4-BE49-F238E27FC236}">
                <a16:creationId xmlns:a16="http://schemas.microsoft.com/office/drawing/2014/main" id="{9A498144-C162-784B-A7F0-BFAE86B78C29}"/>
              </a:ext>
            </a:extLst>
          </p:cNvPr>
          <p:cNvSpPr>
            <a:spLocks noGrp="1"/>
          </p:cNvSpPr>
          <p:nvPr>
            <p:ph type="body" sz="quarter" idx="17" hasCustomPrompt="1"/>
          </p:nvPr>
        </p:nvSpPr>
        <p:spPr>
          <a:xfrm>
            <a:off x="5297488" y="4563532"/>
            <a:ext cx="6069012" cy="203200"/>
          </a:xfrm>
          <a:prstGeom prst="rect">
            <a:avLst/>
          </a:prstGeom>
        </p:spPr>
        <p:txBody>
          <a:bodyPr lIns="0" tIns="0" rIns="0" bIns="0"/>
          <a:lstStyle>
            <a:lvl1pPr marL="0" indent="0">
              <a:lnSpc>
                <a:spcPct val="100000"/>
              </a:lnSpc>
              <a:buNone/>
              <a:defRPr sz="1300" b="1">
                <a:solidFill>
                  <a:schemeClr val="bg1"/>
                </a:solidFill>
              </a:defRPr>
            </a:lvl1pPr>
          </a:lstStyle>
          <a:p>
            <a:r>
              <a:rPr lang="es-PE" dirty="0"/>
              <a:t>Subtítulo del contenido – Century Gothic 13 pts</a:t>
            </a:r>
          </a:p>
        </p:txBody>
      </p:sp>
      <p:sp>
        <p:nvSpPr>
          <p:cNvPr id="15" name="Marcador de texto 18">
            <a:extLst>
              <a:ext uri="{FF2B5EF4-FFF2-40B4-BE49-F238E27FC236}">
                <a16:creationId xmlns:a16="http://schemas.microsoft.com/office/drawing/2014/main" id="{F8FBD9BC-EE40-8E43-B098-A181CD9CC0B4}"/>
              </a:ext>
            </a:extLst>
          </p:cNvPr>
          <p:cNvSpPr>
            <a:spLocks noGrp="1"/>
          </p:cNvSpPr>
          <p:nvPr>
            <p:ph type="body" sz="quarter" idx="18" hasCustomPrompt="1"/>
          </p:nvPr>
        </p:nvSpPr>
        <p:spPr>
          <a:xfrm>
            <a:off x="5297488" y="1709739"/>
            <a:ext cx="6069012" cy="873125"/>
          </a:xfrm>
          <a:prstGeom prst="rect">
            <a:avLst/>
          </a:prstGeom>
        </p:spPr>
        <p:txBody>
          <a:bodyPr lIns="0" tIns="0" rIns="0" bIns="0"/>
          <a:lstStyle>
            <a:lvl1pPr marL="0" indent="0">
              <a:lnSpc>
                <a:spcPct val="100000"/>
              </a:lnSpc>
              <a:spcBef>
                <a:spcPts val="300"/>
              </a:spcBef>
              <a:buNone/>
              <a:defRPr sz="1200">
                <a:solidFill>
                  <a:schemeClr val="bg1"/>
                </a:solidFill>
              </a:defRPr>
            </a:lvl1pPr>
          </a:lstStyle>
          <a:p>
            <a:r>
              <a:rPr lang="es-PE" dirty="0"/>
              <a:t>Contenido – Century Gothic 12 pts</a:t>
            </a:r>
            <a:br>
              <a:rPr lang="es-PE" dirty="0"/>
            </a:br>
            <a:endParaRPr lang="es-PE" dirty="0"/>
          </a:p>
        </p:txBody>
      </p:sp>
      <p:sp>
        <p:nvSpPr>
          <p:cNvPr id="16" name="Marcador de texto 18">
            <a:extLst>
              <a:ext uri="{FF2B5EF4-FFF2-40B4-BE49-F238E27FC236}">
                <a16:creationId xmlns:a16="http://schemas.microsoft.com/office/drawing/2014/main" id="{4480C840-A0D7-3143-830F-A0E844FE0BEF}"/>
              </a:ext>
            </a:extLst>
          </p:cNvPr>
          <p:cNvSpPr>
            <a:spLocks noGrp="1"/>
          </p:cNvSpPr>
          <p:nvPr>
            <p:ph type="body" sz="quarter" idx="19" hasCustomPrompt="1"/>
          </p:nvPr>
        </p:nvSpPr>
        <p:spPr>
          <a:xfrm>
            <a:off x="5297488" y="3309939"/>
            <a:ext cx="6069012" cy="873125"/>
          </a:xfrm>
          <a:prstGeom prst="rect">
            <a:avLst/>
          </a:prstGeom>
        </p:spPr>
        <p:txBody>
          <a:bodyPr lIns="0" tIns="0" rIns="0" bIns="0"/>
          <a:lstStyle>
            <a:lvl1pPr marL="0" indent="0">
              <a:lnSpc>
                <a:spcPct val="100000"/>
              </a:lnSpc>
              <a:spcBef>
                <a:spcPts val="300"/>
              </a:spcBef>
              <a:buNone/>
              <a:defRPr sz="1200">
                <a:solidFill>
                  <a:schemeClr val="bg1"/>
                </a:solidFill>
              </a:defRPr>
            </a:lvl1pPr>
          </a:lstStyle>
          <a:p>
            <a:r>
              <a:rPr lang="es-PE" dirty="0"/>
              <a:t>Contenido – Century Gothic 12 pts</a:t>
            </a:r>
            <a:br>
              <a:rPr lang="es-PE" dirty="0"/>
            </a:br>
            <a:endParaRPr lang="es-PE" dirty="0"/>
          </a:p>
        </p:txBody>
      </p:sp>
      <p:sp>
        <p:nvSpPr>
          <p:cNvPr id="17" name="Marcador de texto 18">
            <a:extLst>
              <a:ext uri="{FF2B5EF4-FFF2-40B4-BE49-F238E27FC236}">
                <a16:creationId xmlns:a16="http://schemas.microsoft.com/office/drawing/2014/main" id="{6CA7A8B3-645B-FD4D-9D88-4D36B8FE434A}"/>
              </a:ext>
            </a:extLst>
          </p:cNvPr>
          <p:cNvSpPr>
            <a:spLocks noGrp="1"/>
          </p:cNvSpPr>
          <p:nvPr>
            <p:ph type="body" sz="quarter" idx="20" hasCustomPrompt="1"/>
          </p:nvPr>
        </p:nvSpPr>
        <p:spPr>
          <a:xfrm>
            <a:off x="5297488" y="4901673"/>
            <a:ext cx="6069012" cy="873125"/>
          </a:xfrm>
          <a:prstGeom prst="rect">
            <a:avLst/>
          </a:prstGeom>
        </p:spPr>
        <p:txBody>
          <a:bodyPr lIns="0" tIns="0" rIns="0" bIns="0"/>
          <a:lstStyle>
            <a:lvl1pPr marL="0" indent="0">
              <a:lnSpc>
                <a:spcPct val="100000"/>
              </a:lnSpc>
              <a:spcBef>
                <a:spcPts val="300"/>
              </a:spcBef>
              <a:buNone/>
              <a:defRPr sz="1200">
                <a:solidFill>
                  <a:schemeClr val="bg1"/>
                </a:solidFill>
              </a:defRPr>
            </a:lvl1pPr>
          </a:lstStyle>
          <a:p>
            <a:r>
              <a:rPr lang="es-PE" dirty="0"/>
              <a:t>Contenido – Century Gothic 12 pts</a:t>
            </a:r>
            <a:br>
              <a:rPr lang="es-PE" dirty="0"/>
            </a:br>
            <a:endParaRPr lang="es-PE" dirty="0"/>
          </a:p>
        </p:txBody>
      </p:sp>
      <p:sp>
        <p:nvSpPr>
          <p:cNvPr id="19" name="Marcador de texto 4">
            <a:extLst>
              <a:ext uri="{FF2B5EF4-FFF2-40B4-BE49-F238E27FC236}">
                <a16:creationId xmlns:a16="http://schemas.microsoft.com/office/drawing/2014/main" id="{59415379-9B74-9945-8B0C-0B01EFA6A4B3}"/>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chemeClr val="bg1"/>
                </a:solidFill>
              </a:defRPr>
            </a:lvl1pPr>
          </a:lstStyle>
          <a:p>
            <a:r>
              <a:rPr lang="es-ES" dirty="0"/>
              <a:t>Título de la presentación</a:t>
            </a:r>
            <a:endParaRPr lang="es-PE" dirty="0"/>
          </a:p>
        </p:txBody>
      </p:sp>
      <p:sp>
        <p:nvSpPr>
          <p:cNvPr id="20" name="Marcador de texto 4">
            <a:extLst>
              <a:ext uri="{FF2B5EF4-FFF2-40B4-BE49-F238E27FC236}">
                <a16:creationId xmlns:a16="http://schemas.microsoft.com/office/drawing/2014/main" id="{EA987276-3B5C-CF40-9CF7-E3861803BCF5}"/>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chemeClr val="bg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Tree>
    <p:extLst>
      <p:ext uri="{BB962C8B-B14F-4D97-AF65-F5344CB8AC3E}">
        <p14:creationId xmlns:p14="http://schemas.microsoft.com/office/powerpoint/2010/main" val="819231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N">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9C276681-4753-024A-9CD7-B999EED159A3}"/>
              </a:ext>
            </a:extLst>
          </p:cNvPr>
          <p:cNvPicPr>
            <a:picLocks noChangeAspect="1"/>
          </p:cNvPicPr>
          <p:nvPr userDrawn="1"/>
        </p:nvPicPr>
        <p:blipFill>
          <a:blip r:embed="rId2"/>
          <a:stretch>
            <a:fillRect/>
          </a:stretch>
        </p:blipFill>
        <p:spPr>
          <a:xfrm>
            <a:off x="10581423" y="438950"/>
            <a:ext cx="1147932" cy="258648"/>
          </a:xfrm>
          <a:prstGeom prst="rect">
            <a:avLst/>
          </a:prstGeom>
        </p:spPr>
      </p:pic>
      <p:sp>
        <p:nvSpPr>
          <p:cNvPr id="9" name="Marcador de posición de imagen 11">
            <a:extLst>
              <a:ext uri="{FF2B5EF4-FFF2-40B4-BE49-F238E27FC236}">
                <a16:creationId xmlns:a16="http://schemas.microsoft.com/office/drawing/2014/main" id="{2AFCE281-6ADB-0346-AD23-137D2B86DE6C}"/>
              </a:ext>
            </a:extLst>
          </p:cNvPr>
          <p:cNvSpPr>
            <a:spLocks noGrp="1"/>
          </p:cNvSpPr>
          <p:nvPr>
            <p:ph type="pic" sz="quarter" idx="12" hasCustomPrompt="1"/>
          </p:nvPr>
        </p:nvSpPr>
        <p:spPr>
          <a:xfrm>
            <a:off x="0" y="1136548"/>
            <a:ext cx="12192000" cy="5721452"/>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PE" dirty="0"/>
              <a:t>Inserta tu imagen</a:t>
            </a:r>
          </a:p>
          <a:p>
            <a:endParaRPr lang="es-PE" dirty="0"/>
          </a:p>
        </p:txBody>
      </p:sp>
      <p:sp>
        <p:nvSpPr>
          <p:cNvPr id="4" name="Marcador de texto 4">
            <a:extLst>
              <a:ext uri="{FF2B5EF4-FFF2-40B4-BE49-F238E27FC236}">
                <a16:creationId xmlns:a16="http://schemas.microsoft.com/office/drawing/2014/main" id="{14208D51-E8B5-FA4A-BA80-4F3E727FCA96}"/>
              </a:ext>
            </a:extLst>
          </p:cNvPr>
          <p:cNvSpPr>
            <a:spLocks noGrp="1"/>
          </p:cNvSpPr>
          <p:nvPr>
            <p:ph type="body" sz="quarter" idx="53" hasCustomPrompt="1"/>
          </p:nvPr>
        </p:nvSpPr>
        <p:spPr>
          <a:xfrm>
            <a:off x="463022" y="481296"/>
            <a:ext cx="4092044" cy="280200"/>
          </a:xfrm>
          <a:prstGeom prst="rect">
            <a:avLst/>
          </a:prstGeom>
        </p:spPr>
        <p:txBody>
          <a:bodyPr lIns="0" tIns="0" rIns="0" bIns="0"/>
          <a:lstStyle>
            <a:lvl1pPr marL="0" indent="0" algn="l">
              <a:buNone/>
              <a:defRPr sz="1200" b="1">
                <a:solidFill>
                  <a:srgbClr val="00B0CA"/>
                </a:solidFill>
              </a:defRPr>
            </a:lvl1pPr>
          </a:lstStyle>
          <a:p>
            <a:r>
              <a:rPr lang="es-ES" dirty="0"/>
              <a:t>Título de la presentación</a:t>
            </a:r>
            <a:endParaRPr lang="es-PE" dirty="0"/>
          </a:p>
        </p:txBody>
      </p:sp>
      <p:sp>
        <p:nvSpPr>
          <p:cNvPr id="5" name="Marcador de texto 4">
            <a:extLst>
              <a:ext uri="{FF2B5EF4-FFF2-40B4-BE49-F238E27FC236}">
                <a16:creationId xmlns:a16="http://schemas.microsoft.com/office/drawing/2014/main" id="{90C5E2DC-6AEC-444D-8A9D-28828F1C4CDC}"/>
              </a:ext>
            </a:extLst>
          </p:cNvPr>
          <p:cNvSpPr>
            <a:spLocks noGrp="1"/>
          </p:cNvSpPr>
          <p:nvPr>
            <p:ph type="body" sz="quarter" idx="54" hasCustomPrompt="1"/>
          </p:nvPr>
        </p:nvSpPr>
        <p:spPr>
          <a:xfrm>
            <a:off x="5297489" y="481296"/>
            <a:ext cx="4092044" cy="280200"/>
          </a:xfrm>
          <a:prstGeom prst="rect">
            <a:avLst/>
          </a:prstGeom>
        </p:spPr>
        <p:txBody>
          <a:bodyPr lIns="0" tIns="0" rIns="0" bIns="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1">
                <a:solidFill>
                  <a:srgbClr val="00B0CA"/>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Título del Capítulo</a:t>
            </a:r>
            <a:endParaRPr lang="es-PE" dirty="0"/>
          </a:p>
        </p:txBody>
      </p:sp>
    </p:spTree>
    <p:extLst>
      <p:ext uri="{BB962C8B-B14F-4D97-AF65-F5344CB8AC3E}">
        <p14:creationId xmlns:p14="http://schemas.microsoft.com/office/powerpoint/2010/main" val="1359113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8645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6" r:id="rId16"/>
    <p:sldLayoutId id="2147483668" r:id="rId17"/>
    <p:sldLayoutId id="2147483669" r:id="rId18"/>
    <p:sldLayoutId id="2147483667" r:id="rId19"/>
    <p:sldLayoutId id="2147483664" r:id="rId20"/>
    <p:sldLayoutId id="2147483665" r:id="rId21"/>
    <p:sldLayoutId id="2147483670" r:id="rId22"/>
    <p:sldLayoutId id="2147483671"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jp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mailto:auna@gestionetica.com" TargetMode="External"/><Relationship Id="rId2" Type="http://schemas.openxmlformats.org/officeDocument/2006/relationships/hyperlink" Target="https://www.gestionetica.com/auna/formulario.html" TargetMode="External"/><Relationship Id="rId1" Type="http://schemas.openxmlformats.org/officeDocument/2006/relationships/slideLayout" Target="../slideLayouts/slideLayout23.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0.png"/><Relationship Id="rId2" Type="http://schemas.openxmlformats.org/officeDocument/2006/relationships/diagramData" Target="../diagrams/data1.xml"/><Relationship Id="rId1" Type="http://schemas.openxmlformats.org/officeDocument/2006/relationships/slideLayout" Target="../slideLayouts/slideLayout2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1195A99-2257-E94A-B651-C95F7B57EEBE}"/>
              </a:ext>
            </a:extLst>
          </p:cNvPr>
          <p:cNvSpPr>
            <a:spLocks noGrp="1"/>
          </p:cNvSpPr>
          <p:nvPr>
            <p:ph type="body" sz="quarter" idx="10"/>
          </p:nvPr>
        </p:nvSpPr>
        <p:spPr/>
        <p:txBody>
          <a:bodyPr/>
          <a:lstStyle/>
          <a:p>
            <a:r>
              <a:rPr lang="es-PE" dirty="0" smtClean="0"/>
              <a:t>Colombia, 2023</a:t>
            </a:r>
            <a:endParaRPr lang="es-PE" dirty="0"/>
          </a:p>
        </p:txBody>
      </p:sp>
      <p:sp>
        <p:nvSpPr>
          <p:cNvPr id="3" name="Marcador de texto 2">
            <a:extLst>
              <a:ext uri="{FF2B5EF4-FFF2-40B4-BE49-F238E27FC236}">
                <a16:creationId xmlns:a16="http://schemas.microsoft.com/office/drawing/2014/main" id="{711CEF07-6AED-7144-A720-093DBF26D833}"/>
              </a:ext>
            </a:extLst>
          </p:cNvPr>
          <p:cNvSpPr>
            <a:spLocks noGrp="1"/>
          </p:cNvSpPr>
          <p:nvPr>
            <p:ph type="body" sz="quarter" idx="11"/>
          </p:nvPr>
        </p:nvSpPr>
        <p:spPr>
          <a:xfrm>
            <a:off x="1720533" y="1729376"/>
            <a:ext cx="9124251" cy="1880158"/>
          </a:xfrm>
        </p:spPr>
        <p:txBody>
          <a:bodyPr/>
          <a:lstStyle/>
          <a:p>
            <a:r>
              <a:rPr lang="es-PE" dirty="0" smtClean="0"/>
              <a:t>Capacitación SICOF. </a:t>
            </a:r>
            <a:endParaRPr lang="es-PE" dirty="0"/>
          </a:p>
        </p:txBody>
      </p:sp>
      <p:sp>
        <p:nvSpPr>
          <p:cNvPr id="4" name="Marcador de texto 3">
            <a:extLst>
              <a:ext uri="{FF2B5EF4-FFF2-40B4-BE49-F238E27FC236}">
                <a16:creationId xmlns:a16="http://schemas.microsoft.com/office/drawing/2014/main" id="{C1D8797E-13CE-6F45-A722-883114F6BD22}"/>
              </a:ext>
            </a:extLst>
          </p:cNvPr>
          <p:cNvSpPr>
            <a:spLocks noGrp="1"/>
          </p:cNvSpPr>
          <p:nvPr>
            <p:ph type="body" sz="quarter" idx="12"/>
          </p:nvPr>
        </p:nvSpPr>
        <p:spPr/>
        <p:txBody>
          <a:bodyPr/>
          <a:lstStyle/>
          <a:p>
            <a:r>
              <a:rPr lang="es-PE" dirty="0" smtClean="0"/>
              <a:t>Dirigida a proveedores y/o contratistas.</a:t>
            </a:r>
            <a:endParaRPr lang="es-PE" dirty="0"/>
          </a:p>
        </p:txBody>
      </p:sp>
      <p:sp>
        <p:nvSpPr>
          <p:cNvPr id="5" name="CuadroTexto 4">
            <a:extLst>
              <a:ext uri="{FF2B5EF4-FFF2-40B4-BE49-F238E27FC236}">
                <a16:creationId xmlns:a16="http://schemas.microsoft.com/office/drawing/2014/main" id="{7AAD8C50-0A8D-C84A-8C5E-DB7500274005}"/>
              </a:ext>
            </a:extLst>
          </p:cNvPr>
          <p:cNvSpPr txBox="1"/>
          <p:nvPr/>
        </p:nvSpPr>
        <p:spPr>
          <a:xfrm>
            <a:off x="-2826816" y="3835"/>
            <a:ext cx="1921079" cy="338554"/>
          </a:xfrm>
          <a:prstGeom prst="rect">
            <a:avLst/>
          </a:prstGeom>
          <a:noFill/>
        </p:spPr>
        <p:txBody>
          <a:bodyPr wrap="square" rtlCol="0">
            <a:spAutoFit/>
          </a:bodyPr>
          <a:lstStyle/>
          <a:p>
            <a:r>
              <a:rPr lang="es-PE" sz="1600" b="1" dirty="0"/>
              <a:t>Colores primarios</a:t>
            </a:r>
          </a:p>
        </p:txBody>
      </p:sp>
      <p:sp>
        <p:nvSpPr>
          <p:cNvPr id="6" name="Rectángulo 5">
            <a:extLst>
              <a:ext uri="{FF2B5EF4-FFF2-40B4-BE49-F238E27FC236}">
                <a16:creationId xmlns:a16="http://schemas.microsoft.com/office/drawing/2014/main" id="{353417B0-C075-6847-BE74-291161BA70EA}"/>
              </a:ext>
            </a:extLst>
          </p:cNvPr>
          <p:cNvSpPr/>
          <p:nvPr/>
        </p:nvSpPr>
        <p:spPr>
          <a:xfrm>
            <a:off x="-2717759" y="367357"/>
            <a:ext cx="838900" cy="52011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Rectángulo 6">
            <a:extLst>
              <a:ext uri="{FF2B5EF4-FFF2-40B4-BE49-F238E27FC236}">
                <a16:creationId xmlns:a16="http://schemas.microsoft.com/office/drawing/2014/main" id="{7537439D-04AB-C642-9AE6-7F5B70EC783E}"/>
              </a:ext>
            </a:extLst>
          </p:cNvPr>
          <p:cNvSpPr/>
          <p:nvPr/>
        </p:nvSpPr>
        <p:spPr>
          <a:xfrm>
            <a:off x="-2717759" y="980997"/>
            <a:ext cx="838900" cy="5201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CuadroTexto 7">
            <a:extLst>
              <a:ext uri="{FF2B5EF4-FFF2-40B4-BE49-F238E27FC236}">
                <a16:creationId xmlns:a16="http://schemas.microsoft.com/office/drawing/2014/main" id="{87419137-CE57-1940-BC62-596CB30492AA}"/>
              </a:ext>
            </a:extLst>
          </p:cNvPr>
          <p:cNvSpPr txBox="1"/>
          <p:nvPr/>
        </p:nvSpPr>
        <p:spPr>
          <a:xfrm>
            <a:off x="-2826816" y="1684037"/>
            <a:ext cx="2231472" cy="338554"/>
          </a:xfrm>
          <a:prstGeom prst="rect">
            <a:avLst/>
          </a:prstGeom>
          <a:noFill/>
        </p:spPr>
        <p:txBody>
          <a:bodyPr wrap="square" rtlCol="0">
            <a:spAutoFit/>
          </a:bodyPr>
          <a:lstStyle/>
          <a:p>
            <a:r>
              <a:rPr lang="es-PE" sz="1600" b="1" dirty="0"/>
              <a:t>Colores secundarios</a:t>
            </a:r>
          </a:p>
        </p:txBody>
      </p:sp>
      <p:sp>
        <p:nvSpPr>
          <p:cNvPr id="9" name="Rectángulo 8">
            <a:extLst>
              <a:ext uri="{FF2B5EF4-FFF2-40B4-BE49-F238E27FC236}">
                <a16:creationId xmlns:a16="http://schemas.microsoft.com/office/drawing/2014/main" id="{934DB683-3F41-3146-A092-5A46ACDF62D8}"/>
              </a:ext>
            </a:extLst>
          </p:cNvPr>
          <p:cNvSpPr/>
          <p:nvPr/>
        </p:nvSpPr>
        <p:spPr>
          <a:xfrm>
            <a:off x="-2717759" y="2029120"/>
            <a:ext cx="838900" cy="52011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srgbClr val="FF0000"/>
              </a:solidFill>
            </a:endParaRPr>
          </a:p>
        </p:txBody>
      </p:sp>
      <p:sp>
        <p:nvSpPr>
          <p:cNvPr id="10" name="Rectángulo 9">
            <a:extLst>
              <a:ext uri="{FF2B5EF4-FFF2-40B4-BE49-F238E27FC236}">
                <a16:creationId xmlns:a16="http://schemas.microsoft.com/office/drawing/2014/main" id="{57C5E7A0-CFA4-6640-952F-56F4FFB2FB9E}"/>
              </a:ext>
            </a:extLst>
          </p:cNvPr>
          <p:cNvSpPr/>
          <p:nvPr/>
        </p:nvSpPr>
        <p:spPr>
          <a:xfrm>
            <a:off x="-2717759" y="3121621"/>
            <a:ext cx="838900" cy="520118"/>
          </a:xfrm>
          <a:prstGeom prst="rect">
            <a:avLst/>
          </a:prstGeom>
          <a:solidFill>
            <a:srgbClr val="FFD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1" name="Rectángulo 10">
            <a:extLst>
              <a:ext uri="{FF2B5EF4-FFF2-40B4-BE49-F238E27FC236}">
                <a16:creationId xmlns:a16="http://schemas.microsoft.com/office/drawing/2014/main" id="{B74FD370-2384-A84C-99C4-3784BA2C55C9}"/>
              </a:ext>
            </a:extLst>
          </p:cNvPr>
          <p:cNvSpPr/>
          <p:nvPr/>
        </p:nvSpPr>
        <p:spPr>
          <a:xfrm>
            <a:off x="-2717759" y="3752991"/>
            <a:ext cx="838900" cy="520118"/>
          </a:xfrm>
          <a:prstGeom prst="rect">
            <a:avLst/>
          </a:prstGeom>
          <a:solidFill>
            <a:srgbClr val="FF6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2" name="Rectángulo 11">
            <a:extLst>
              <a:ext uri="{FF2B5EF4-FFF2-40B4-BE49-F238E27FC236}">
                <a16:creationId xmlns:a16="http://schemas.microsoft.com/office/drawing/2014/main" id="{3EC84A80-CEBC-5E40-923E-1B6F2CF1FEC4}"/>
              </a:ext>
            </a:extLst>
          </p:cNvPr>
          <p:cNvSpPr/>
          <p:nvPr/>
        </p:nvSpPr>
        <p:spPr>
          <a:xfrm>
            <a:off x="-2717759" y="4384361"/>
            <a:ext cx="838900" cy="520118"/>
          </a:xfrm>
          <a:prstGeom prst="rect">
            <a:avLst/>
          </a:prstGeom>
          <a:solidFill>
            <a:srgbClr val="D50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Rectángulo 12">
            <a:extLst>
              <a:ext uri="{FF2B5EF4-FFF2-40B4-BE49-F238E27FC236}">
                <a16:creationId xmlns:a16="http://schemas.microsoft.com/office/drawing/2014/main" id="{B5EE5547-69BE-3543-B923-B0D0C7314E98}"/>
              </a:ext>
            </a:extLst>
          </p:cNvPr>
          <p:cNvSpPr/>
          <p:nvPr/>
        </p:nvSpPr>
        <p:spPr>
          <a:xfrm>
            <a:off x="-2717759" y="5015731"/>
            <a:ext cx="838900" cy="520118"/>
          </a:xfrm>
          <a:prstGeom prst="rect">
            <a:avLst/>
          </a:prstGeom>
          <a:solidFill>
            <a:srgbClr val="E31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4" name="CuadroTexto 13">
            <a:extLst>
              <a:ext uri="{FF2B5EF4-FFF2-40B4-BE49-F238E27FC236}">
                <a16:creationId xmlns:a16="http://schemas.microsoft.com/office/drawing/2014/main" id="{6E231989-6711-8242-B127-3646E1ADA9A3}"/>
              </a:ext>
            </a:extLst>
          </p:cNvPr>
          <p:cNvSpPr txBox="1"/>
          <p:nvPr/>
        </p:nvSpPr>
        <p:spPr>
          <a:xfrm>
            <a:off x="-1878860" y="1973998"/>
            <a:ext cx="1624026" cy="600164"/>
          </a:xfrm>
          <a:prstGeom prst="rect">
            <a:avLst/>
          </a:prstGeom>
          <a:noFill/>
        </p:spPr>
        <p:txBody>
          <a:bodyPr wrap="square" rtlCol="0">
            <a:spAutoFit/>
          </a:bodyPr>
          <a:lstStyle/>
          <a:p>
            <a:r>
              <a:rPr lang="es-PE" sz="1100" dirty="0"/>
              <a:t>Gris Auna</a:t>
            </a:r>
          </a:p>
          <a:p>
            <a:r>
              <a:rPr lang="es-PE" sz="1100" dirty="0"/>
              <a:t>Usado en textos</a:t>
            </a:r>
          </a:p>
          <a:p>
            <a:r>
              <a:rPr lang="es-PE" sz="1100" dirty="0"/>
              <a:t>R:61 / G:57 B:53</a:t>
            </a:r>
          </a:p>
        </p:txBody>
      </p:sp>
      <p:sp>
        <p:nvSpPr>
          <p:cNvPr id="15" name="CuadroTexto 14">
            <a:extLst>
              <a:ext uri="{FF2B5EF4-FFF2-40B4-BE49-F238E27FC236}">
                <a16:creationId xmlns:a16="http://schemas.microsoft.com/office/drawing/2014/main" id="{AFB12249-72C4-2D47-B329-3024DD0341A9}"/>
              </a:ext>
            </a:extLst>
          </p:cNvPr>
          <p:cNvSpPr txBox="1"/>
          <p:nvPr/>
        </p:nvSpPr>
        <p:spPr>
          <a:xfrm>
            <a:off x="-1878861" y="398308"/>
            <a:ext cx="1624027" cy="430887"/>
          </a:xfrm>
          <a:prstGeom prst="rect">
            <a:avLst/>
          </a:prstGeom>
          <a:noFill/>
        </p:spPr>
        <p:txBody>
          <a:bodyPr wrap="square" rtlCol="0">
            <a:spAutoFit/>
          </a:bodyPr>
          <a:lstStyle/>
          <a:p>
            <a:r>
              <a:rPr lang="es-PE" sz="1100" dirty="0"/>
              <a:t>Turquesa Auna</a:t>
            </a:r>
          </a:p>
          <a:p>
            <a:r>
              <a:rPr lang="es-PE" sz="1100" dirty="0"/>
              <a:t>R:0 / G:176 B:202</a:t>
            </a:r>
          </a:p>
        </p:txBody>
      </p:sp>
      <p:sp>
        <p:nvSpPr>
          <p:cNvPr id="16" name="CuadroTexto 15">
            <a:extLst>
              <a:ext uri="{FF2B5EF4-FFF2-40B4-BE49-F238E27FC236}">
                <a16:creationId xmlns:a16="http://schemas.microsoft.com/office/drawing/2014/main" id="{61AC14F0-AD5D-4445-80DC-F5A67C9008A8}"/>
              </a:ext>
            </a:extLst>
          </p:cNvPr>
          <p:cNvSpPr txBox="1"/>
          <p:nvPr/>
        </p:nvSpPr>
        <p:spPr>
          <a:xfrm>
            <a:off x="-1878860" y="1037659"/>
            <a:ext cx="1624026" cy="430887"/>
          </a:xfrm>
          <a:prstGeom prst="rect">
            <a:avLst/>
          </a:prstGeom>
          <a:noFill/>
        </p:spPr>
        <p:txBody>
          <a:bodyPr wrap="square" rtlCol="0">
            <a:spAutoFit/>
          </a:bodyPr>
          <a:lstStyle/>
          <a:p>
            <a:r>
              <a:rPr lang="es-PE" sz="1100" dirty="0"/>
              <a:t>Verde Auna</a:t>
            </a:r>
          </a:p>
          <a:p>
            <a:r>
              <a:rPr lang="es-PE" sz="1100" dirty="0"/>
              <a:t>R:190 / G:214 B:0</a:t>
            </a:r>
          </a:p>
        </p:txBody>
      </p:sp>
      <p:sp>
        <p:nvSpPr>
          <p:cNvPr id="17" name="CuadroTexto 16">
            <a:extLst>
              <a:ext uri="{FF2B5EF4-FFF2-40B4-BE49-F238E27FC236}">
                <a16:creationId xmlns:a16="http://schemas.microsoft.com/office/drawing/2014/main" id="{C71D828B-0C55-5B49-881A-E90DDCB01C04}"/>
              </a:ext>
            </a:extLst>
          </p:cNvPr>
          <p:cNvSpPr txBox="1"/>
          <p:nvPr/>
        </p:nvSpPr>
        <p:spPr>
          <a:xfrm>
            <a:off x="-1878860" y="3147433"/>
            <a:ext cx="1624026" cy="430887"/>
          </a:xfrm>
          <a:prstGeom prst="rect">
            <a:avLst/>
          </a:prstGeom>
          <a:noFill/>
        </p:spPr>
        <p:txBody>
          <a:bodyPr wrap="square" rtlCol="0">
            <a:spAutoFit/>
          </a:bodyPr>
          <a:lstStyle/>
          <a:p>
            <a:r>
              <a:rPr lang="es-PE" sz="1100" dirty="0"/>
              <a:t>Amarillo Auna</a:t>
            </a:r>
          </a:p>
          <a:p>
            <a:r>
              <a:rPr lang="es-PE" sz="1100" dirty="0"/>
              <a:t>R:255 / G:209 B:0</a:t>
            </a:r>
          </a:p>
        </p:txBody>
      </p:sp>
      <p:sp>
        <p:nvSpPr>
          <p:cNvPr id="18" name="CuadroTexto 17">
            <a:extLst>
              <a:ext uri="{FF2B5EF4-FFF2-40B4-BE49-F238E27FC236}">
                <a16:creationId xmlns:a16="http://schemas.microsoft.com/office/drawing/2014/main" id="{07CFDD04-3BE3-0A48-AC35-BE4DF2543068}"/>
              </a:ext>
            </a:extLst>
          </p:cNvPr>
          <p:cNvSpPr txBox="1"/>
          <p:nvPr/>
        </p:nvSpPr>
        <p:spPr>
          <a:xfrm>
            <a:off x="-1878860" y="3751440"/>
            <a:ext cx="1624026" cy="430887"/>
          </a:xfrm>
          <a:prstGeom prst="rect">
            <a:avLst/>
          </a:prstGeom>
          <a:noFill/>
        </p:spPr>
        <p:txBody>
          <a:bodyPr wrap="square" rtlCol="0">
            <a:spAutoFit/>
          </a:bodyPr>
          <a:lstStyle/>
          <a:p>
            <a:r>
              <a:rPr lang="es-PE" sz="1100" dirty="0"/>
              <a:t>Naranja Auna</a:t>
            </a:r>
          </a:p>
          <a:p>
            <a:r>
              <a:rPr lang="es-PE" sz="1100" dirty="0"/>
              <a:t>R:255 / G:105 B:0</a:t>
            </a:r>
          </a:p>
        </p:txBody>
      </p:sp>
      <p:sp>
        <p:nvSpPr>
          <p:cNvPr id="19" name="CuadroTexto 18">
            <a:extLst>
              <a:ext uri="{FF2B5EF4-FFF2-40B4-BE49-F238E27FC236}">
                <a16:creationId xmlns:a16="http://schemas.microsoft.com/office/drawing/2014/main" id="{C2D81E12-104C-8348-BAEA-6BDE13033F2C}"/>
              </a:ext>
            </a:extLst>
          </p:cNvPr>
          <p:cNvSpPr txBox="1"/>
          <p:nvPr/>
        </p:nvSpPr>
        <p:spPr>
          <a:xfrm>
            <a:off x="-1878860" y="4405781"/>
            <a:ext cx="1624026" cy="430887"/>
          </a:xfrm>
          <a:prstGeom prst="rect">
            <a:avLst/>
          </a:prstGeom>
          <a:noFill/>
        </p:spPr>
        <p:txBody>
          <a:bodyPr wrap="square" rtlCol="0">
            <a:spAutoFit/>
          </a:bodyPr>
          <a:lstStyle/>
          <a:p>
            <a:r>
              <a:rPr lang="es-PE" sz="1100" dirty="0"/>
              <a:t>Rojo Auna</a:t>
            </a:r>
          </a:p>
          <a:p>
            <a:r>
              <a:rPr lang="es-PE" sz="1100" dirty="0"/>
              <a:t>R:213 / G:0 B:50</a:t>
            </a:r>
          </a:p>
        </p:txBody>
      </p:sp>
      <p:sp>
        <p:nvSpPr>
          <p:cNvPr id="20" name="CuadroTexto 19">
            <a:extLst>
              <a:ext uri="{FF2B5EF4-FFF2-40B4-BE49-F238E27FC236}">
                <a16:creationId xmlns:a16="http://schemas.microsoft.com/office/drawing/2014/main" id="{9E122782-119F-CD48-9C8E-57B28352C9E5}"/>
              </a:ext>
            </a:extLst>
          </p:cNvPr>
          <p:cNvSpPr txBox="1"/>
          <p:nvPr/>
        </p:nvSpPr>
        <p:spPr>
          <a:xfrm>
            <a:off x="-1878860" y="5060123"/>
            <a:ext cx="1624026" cy="430887"/>
          </a:xfrm>
          <a:prstGeom prst="rect">
            <a:avLst/>
          </a:prstGeom>
          <a:noFill/>
        </p:spPr>
        <p:txBody>
          <a:bodyPr wrap="square" rtlCol="0">
            <a:spAutoFit/>
          </a:bodyPr>
          <a:lstStyle/>
          <a:p>
            <a:r>
              <a:rPr lang="es-PE" sz="1100" dirty="0"/>
              <a:t>Fucsia Auna</a:t>
            </a:r>
          </a:p>
          <a:p>
            <a:r>
              <a:rPr lang="es-PE" sz="1100" dirty="0"/>
              <a:t>R:227 / G:28 B:121</a:t>
            </a:r>
          </a:p>
        </p:txBody>
      </p:sp>
      <p:sp>
        <p:nvSpPr>
          <p:cNvPr id="21" name="CuadroTexto 20">
            <a:extLst>
              <a:ext uri="{FF2B5EF4-FFF2-40B4-BE49-F238E27FC236}">
                <a16:creationId xmlns:a16="http://schemas.microsoft.com/office/drawing/2014/main" id="{28CC746D-4E61-4749-85CB-94E0ACBAFDC2}"/>
              </a:ext>
            </a:extLst>
          </p:cNvPr>
          <p:cNvSpPr txBox="1"/>
          <p:nvPr/>
        </p:nvSpPr>
        <p:spPr>
          <a:xfrm>
            <a:off x="-2717759" y="2708582"/>
            <a:ext cx="2231472" cy="276999"/>
          </a:xfrm>
          <a:prstGeom prst="rect">
            <a:avLst/>
          </a:prstGeom>
          <a:noFill/>
        </p:spPr>
        <p:txBody>
          <a:bodyPr wrap="square" rtlCol="0">
            <a:spAutoFit/>
          </a:bodyPr>
          <a:lstStyle/>
          <a:p>
            <a:r>
              <a:rPr lang="es-PE" sz="1200" dirty="0"/>
              <a:t>(usar solo si es necesario)</a:t>
            </a:r>
          </a:p>
        </p:txBody>
      </p:sp>
      <p:sp>
        <p:nvSpPr>
          <p:cNvPr id="22" name="Rectángulo 21">
            <a:extLst>
              <a:ext uri="{FF2B5EF4-FFF2-40B4-BE49-F238E27FC236}">
                <a16:creationId xmlns:a16="http://schemas.microsoft.com/office/drawing/2014/main" id="{AC53F8BE-1BDC-5240-9547-5B794616C500}"/>
              </a:ext>
            </a:extLst>
          </p:cNvPr>
          <p:cNvSpPr/>
          <p:nvPr/>
        </p:nvSpPr>
        <p:spPr>
          <a:xfrm>
            <a:off x="-2717759" y="5647101"/>
            <a:ext cx="838900" cy="520118"/>
          </a:xfrm>
          <a:prstGeom prst="rect">
            <a:avLst/>
          </a:prstGeom>
          <a:solidFill>
            <a:srgbClr val="511E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23" name="CuadroTexto 22">
            <a:extLst>
              <a:ext uri="{FF2B5EF4-FFF2-40B4-BE49-F238E27FC236}">
                <a16:creationId xmlns:a16="http://schemas.microsoft.com/office/drawing/2014/main" id="{12ED9130-D850-B44C-8A31-673A703FC02D}"/>
              </a:ext>
            </a:extLst>
          </p:cNvPr>
          <p:cNvSpPr txBox="1"/>
          <p:nvPr/>
        </p:nvSpPr>
        <p:spPr>
          <a:xfrm>
            <a:off x="-1878860" y="5691493"/>
            <a:ext cx="1624026" cy="430887"/>
          </a:xfrm>
          <a:prstGeom prst="rect">
            <a:avLst/>
          </a:prstGeom>
          <a:noFill/>
        </p:spPr>
        <p:txBody>
          <a:bodyPr wrap="square" rtlCol="0">
            <a:spAutoFit/>
          </a:bodyPr>
          <a:lstStyle/>
          <a:p>
            <a:r>
              <a:rPr lang="es-PE" sz="1100" dirty="0"/>
              <a:t>Morado Auna</a:t>
            </a:r>
          </a:p>
          <a:p>
            <a:r>
              <a:rPr lang="es-PE" sz="1100" dirty="0"/>
              <a:t>R:81 / G:30 B:132</a:t>
            </a:r>
          </a:p>
        </p:txBody>
      </p:sp>
      <p:sp>
        <p:nvSpPr>
          <p:cNvPr id="24" name="Rectángulo 23">
            <a:extLst>
              <a:ext uri="{FF2B5EF4-FFF2-40B4-BE49-F238E27FC236}">
                <a16:creationId xmlns:a16="http://schemas.microsoft.com/office/drawing/2014/main" id="{3417EF16-088A-F049-A400-99F4939C563C}"/>
              </a:ext>
            </a:extLst>
          </p:cNvPr>
          <p:cNvSpPr/>
          <p:nvPr/>
        </p:nvSpPr>
        <p:spPr>
          <a:xfrm>
            <a:off x="-2717759" y="6276920"/>
            <a:ext cx="838900" cy="520118"/>
          </a:xfrm>
          <a:prstGeom prst="rect">
            <a:avLst/>
          </a:prstGeom>
          <a:solidFill>
            <a:srgbClr val="0050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5" name="CuadroTexto 24">
            <a:extLst>
              <a:ext uri="{FF2B5EF4-FFF2-40B4-BE49-F238E27FC236}">
                <a16:creationId xmlns:a16="http://schemas.microsoft.com/office/drawing/2014/main" id="{ED704AC9-8582-DD4B-AFAF-B21485982696}"/>
              </a:ext>
            </a:extLst>
          </p:cNvPr>
          <p:cNvSpPr txBox="1"/>
          <p:nvPr/>
        </p:nvSpPr>
        <p:spPr>
          <a:xfrm>
            <a:off x="-1878860" y="6321312"/>
            <a:ext cx="1624026" cy="430887"/>
          </a:xfrm>
          <a:prstGeom prst="rect">
            <a:avLst/>
          </a:prstGeom>
          <a:noFill/>
        </p:spPr>
        <p:txBody>
          <a:bodyPr wrap="square" rtlCol="0">
            <a:spAutoFit/>
          </a:bodyPr>
          <a:lstStyle/>
          <a:p>
            <a:r>
              <a:rPr lang="es-PE" sz="1100" dirty="0"/>
              <a:t>Azul Auna</a:t>
            </a:r>
          </a:p>
          <a:p>
            <a:r>
              <a:rPr lang="es-PE" sz="1100" dirty="0"/>
              <a:t>R:0 / G:80 B:181</a:t>
            </a:r>
          </a:p>
        </p:txBody>
      </p:sp>
      <p:pic>
        <p:nvPicPr>
          <p:cNvPr id="41" name="Imagen 40">
            <a:extLst>
              <a:ext uri="{FF2B5EF4-FFF2-40B4-BE49-F238E27FC236}">
                <a16:creationId xmlns:a16="http://schemas.microsoft.com/office/drawing/2014/main" id="{014E7E38-1E5C-0344-9B58-911E14012B15}"/>
              </a:ext>
            </a:extLst>
          </p:cNvPr>
          <p:cNvPicPr>
            <a:picLocks noChangeAspect="1"/>
          </p:cNvPicPr>
          <p:nvPr/>
        </p:nvPicPr>
        <p:blipFill>
          <a:blip r:embed="rId2"/>
          <a:stretch>
            <a:fillRect/>
          </a:stretch>
        </p:blipFill>
        <p:spPr>
          <a:xfrm>
            <a:off x="12753769" y="5983032"/>
            <a:ext cx="1860008" cy="846625"/>
          </a:xfrm>
          <a:prstGeom prst="rect">
            <a:avLst/>
          </a:prstGeom>
        </p:spPr>
      </p:pic>
      <p:pic>
        <p:nvPicPr>
          <p:cNvPr id="43" name="Imagen 42">
            <a:extLst>
              <a:ext uri="{FF2B5EF4-FFF2-40B4-BE49-F238E27FC236}">
                <a16:creationId xmlns:a16="http://schemas.microsoft.com/office/drawing/2014/main" id="{CB1A6C65-9D2B-9345-BBCD-67597C11E77D}"/>
              </a:ext>
            </a:extLst>
          </p:cNvPr>
          <p:cNvPicPr>
            <a:picLocks noChangeAspect="1"/>
          </p:cNvPicPr>
          <p:nvPr/>
        </p:nvPicPr>
        <p:blipFill>
          <a:blip r:embed="rId3"/>
          <a:stretch>
            <a:fillRect/>
          </a:stretch>
        </p:blipFill>
        <p:spPr>
          <a:xfrm>
            <a:off x="12753768" y="1875699"/>
            <a:ext cx="1872835" cy="853038"/>
          </a:xfrm>
          <a:prstGeom prst="rect">
            <a:avLst/>
          </a:prstGeom>
        </p:spPr>
      </p:pic>
      <p:pic>
        <p:nvPicPr>
          <p:cNvPr id="45" name="Imagen 44">
            <a:extLst>
              <a:ext uri="{FF2B5EF4-FFF2-40B4-BE49-F238E27FC236}">
                <a16:creationId xmlns:a16="http://schemas.microsoft.com/office/drawing/2014/main" id="{6C3EFE8C-9192-A54D-92F6-37F56DA2BBD1}"/>
              </a:ext>
            </a:extLst>
          </p:cNvPr>
          <p:cNvPicPr>
            <a:picLocks noChangeAspect="1"/>
          </p:cNvPicPr>
          <p:nvPr/>
        </p:nvPicPr>
        <p:blipFill>
          <a:blip r:embed="rId4"/>
          <a:stretch>
            <a:fillRect/>
          </a:stretch>
        </p:blipFill>
        <p:spPr>
          <a:xfrm>
            <a:off x="12753768" y="4737812"/>
            <a:ext cx="1872835" cy="846624"/>
          </a:xfrm>
          <a:prstGeom prst="rect">
            <a:avLst/>
          </a:prstGeom>
        </p:spPr>
      </p:pic>
      <p:pic>
        <p:nvPicPr>
          <p:cNvPr id="33" name="Imagen 32">
            <a:extLst>
              <a:ext uri="{FF2B5EF4-FFF2-40B4-BE49-F238E27FC236}">
                <a16:creationId xmlns:a16="http://schemas.microsoft.com/office/drawing/2014/main" id="{756BFFE3-7F02-884A-B01F-B41C1102196E}"/>
              </a:ext>
            </a:extLst>
          </p:cNvPr>
          <p:cNvPicPr>
            <a:picLocks noChangeAspect="1"/>
          </p:cNvPicPr>
          <p:nvPr/>
        </p:nvPicPr>
        <p:blipFill>
          <a:blip r:embed="rId5"/>
          <a:stretch>
            <a:fillRect/>
          </a:stretch>
        </p:blipFill>
        <p:spPr>
          <a:xfrm>
            <a:off x="12753768" y="20113"/>
            <a:ext cx="1872835" cy="1423868"/>
          </a:xfrm>
          <a:prstGeom prst="rect">
            <a:avLst/>
          </a:prstGeom>
        </p:spPr>
      </p:pic>
      <p:pic>
        <p:nvPicPr>
          <p:cNvPr id="36" name="Imagen 35">
            <a:extLst>
              <a:ext uri="{FF2B5EF4-FFF2-40B4-BE49-F238E27FC236}">
                <a16:creationId xmlns:a16="http://schemas.microsoft.com/office/drawing/2014/main" id="{C2DA2E7D-4EDA-6F4E-8B04-939038C46F88}"/>
              </a:ext>
            </a:extLst>
          </p:cNvPr>
          <p:cNvPicPr>
            <a:picLocks noChangeAspect="1"/>
          </p:cNvPicPr>
          <p:nvPr/>
        </p:nvPicPr>
        <p:blipFill>
          <a:blip r:embed="rId6"/>
          <a:stretch>
            <a:fillRect/>
          </a:stretch>
        </p:blipFill>
        <p:spPr>
          <a:xfrm>
            <a:off x="12753768" y="3187024"/>
            <a:ext cx="1872835" cy="1128832"/>
          </a:xfrm>
          <a:prstGeom prst="rect">
            <a:avLst/>
          </a:prstGeom>
        </p:spPr>
      </p:pic>
    </p:spTree>
    <p:extLst>
      <p:ext uri="{BB962C8B-B14F-4D97-AF65-F5344CB8AC3E}">
        <p14:creationId xmlns:p14="http://schemas.microsoft.com/office/powerpoint/2010/main" val="3007372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523C5F1E-9058-B340-952F-7472D924C3EE}"/>
              </a:ext>
            </a:extLst>
          </p:cNvPr>
          <p:cNvSpPr>
            <a:spLocks noGrp="1"/>
          </p:cNvSpPr>
          <p:nvPr>
            <p:ph type="body" sz="quarter" idx="12"/>
          </p:nvPr>
        </p:nvSpPr>
        <p:spPr>
          <a:xfrm>
            <a:off x="463022" y="2268202"/>
            <a:ext cx="7561862" cy="2021066"/>
          </a:xfrm>
        </p:spPr>
        <p:txBody>
          <a:bodyPr/>
          <a:lstStyle/>
          <a:p>
            <a:r>
              <a:rPr lang="es-PE" dirty="0" smtClean="0"/>
              <a:t>Responsabilidades</a:t>
            </a:r>
          </a:p>
          <a:p>
            <a:r>
              <a:rPr lang="es-PE" dirty="0"/>
              <a:t>d</a:t>
            </a:r>
            <a:r>
              <a:rPr lang="es-PE" dirty="0" smtClean="0"/>
              <a:t>e los proveedores</a:t>
            </a:r>
          </a:p>
          <a:p>
            <a:r>
              <a:rPr lang="es-PE" dirty="0" smtClean="0"/>
              <a:t> y/o contratistas.</a:t>
            </a:r>
            <a:endParaRPr lang="es-PE" dirty="0"/>
          </a:p>
        </p:txBody>
      </p:sp>
      <p:sp>
        <p:nvSpPr>
          <p:cNvPr id="6" name="Marcador de texto 3">
            <a:extLst>
              <a:ext uri="{FF2B5EF4-FFF2-40B4-BE49-F238E27FC236}">
                <a16:creationId xmlns:a16="http://schemas.microsoft.com/office/drawing/2014/main" id="{BE7CA99F-0E88-4445-B3C6-15F4FFE145A5}"/>
              </a:ext>
            </a:extLst>
          </p:cNvPr>
          <p:cNvSpPr txBox="1">
            <a:spLocks/>
          </p:cNvSpPr>
          <p:nvPr/>
        </p:nvSpPr>
        <p:spPr>
          <a:xfrm>
            <a:off x="463022" y="481297"/>
            <a:ext cx="2030796" cy="225285"/>
          </a:xfrm>
          <a:prstGeom prst="rect">
            <a:avLst/>
          </a:prstGeom>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sz="1200" b="1" kern="1200">
                <a:solidFill>
                  <a:srgbClr val="00B0CA"/>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PE" smtClean="0"/>
              <a:t>Capacitación SICOF 2023</a:t>
            </a:r>
            <a:endParaRPr lang="es-PE" dirty="0"/>
          </a:p>
        </p:txBody>
      </p:sp>
    </p:spTree>
    <p:extLst>
      <p:ext uri="{BB962C8B-B14F-4D97-AF65-F5344CB8AC3E}">
        <p14:creationId xmlns:p14="http://schemas.microsoft.com/office/powerpoint/2010/main" val="2846077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F469DDA-534C-F744-A968-12C53BECE2F7}"/>
              </a:ext>
            </a:extLst>
          </p:cNvPr>
          <p:cNvSpPr>
            <a:spLocks noGrp="1"/>
          </p:cNvSpPr>
          <p:nvPr>
            <p:ph type="body" sz="quarter" idx="12"/>
          </p:nvPr>
        </p:nvSpPr>
        <p:spPr>
          <a:xfrm>
            <a:off x="736238" y="759070"/>
            <a:ext cx="9267297" cy="1049867"/>
          </a:xfrm>
        </p:spPr>
        <p:txBody>
          <a:bodyPr/>
          <a:lstStyle/>
          <a:p>
            <a:r>
              <a:rPr lang="es-PE" dirty="0" smtClean="0"/>
              <a:t>Como proveedor y/o contratista debo:</a:t>
            </a:r>
            <a:endParaRPr lang="es-PE" dirty="0"/>
          </a:p>
        </p:txBody>
      </p:sp>
      <p:sp>
        <p:nvSpPr>
          <p:cNvPr id="4" name="Marcador de texto 3">
            <a:extLst>
              <a:ext uri="{FF2B5EF4-FFF2-40B4-BE49-F238E27FC236}">
                <a16:creationId xmlns:a16="http://schemas.microsoft.com/office/drawing/2014/main" id="{3682C0FA-FD8A-3B4D-86E1-F4D3CDB30254}"/>
              </a:ext>
            </a:extLst>
          </p:cNvPr>
          <p:cNvSpPr>
            <a:spLocks noGrp="1"/>
          </p:cNvSpPr>
          <p:nvPr>
            <p:ph type="body" sz="quarter" idx="19"/>
          </p:nvPr>
        </p:nvSpPr>
        <p:spPr>
          <a:xfrm>
            <a:off x="585850" y="1666238"/>
            <a:ext cx="5978721" cy="4217078"/>
          </a:xfrm>
        </p:spPr>
        <p:txBody>
          <a:bodyPr/>
          <a:lstStyle/>
          <a:p>
            <a:pPr marL="285750" lvl="0" indent="-285750" algn="just">
              <a:buClr>
                <a:srgbClr val="BED600"/>
              </a:buClr>
              <a:buSzPct val="200000"/>
              <a:buFont typeface="Arial" panose="020B0604020202020204" pitchFamily="34" charset="0"/>
              <a:buChar char="•"/>
            </a:pPr>
            <a:r>
              <a:rPr lang="es-ES" sz="1600" dirty="0" smtClean="0"/>
              <a:t>Conocer los riesgos y cumplir las políticas y procedimientos del SICOF que son inherentes a sus actividades y ser responsables de adelantar una eficiente gestión, control y reporte interno de los mismos, lo cual debe formar parte de la evaluación de desempeño de cada funcionario.</a:t>
            </a:r>
          </a:p>
          <a:p>
            <a:pPr lvl="0" algn="just">
              <a:buClr>
                <a:srgbClr val="BED600"/>
              </a:buClr>
              <a:buSzPct val="200000"/>
            </a:pPr>
            <a:endParaRPr lang="es-ES" sz="1600" dirty="0" smtClean="0"/>
          </a:p>
          <a:p>
            <a:pPr marL="285750" lvl="0" indent="-285750" algn="just">
              <a:buClr>
                <a:srgbClr val="BED600"/>
              </a:buClr>
              <a:buSzPct val="200000"/>
              <a:buFont typeface="Arial" panose="020B0604020202020204" pitchFamily="34" charset="0"/>
              <a:buChar char="•"/>
            </a:pPr>
            <a:r>
              <a:rPr lang="es-ES" sz="1600" dirty="0" smtClean="0"/>
              <a:t>Participar activamente en las capacitaciones y cursos obligatorios u opcionales sobre la gestión del riesgo de SICOF que sean puestos a disposición de los funcionarios.</a:t>
            </a:r>
          </a:p>
          <a:p>
            <a:pPr lvl="0" algn="just">
              <a:buClr>
                <a:srgbClr val="BED600"/>
              </a:buClr>
              <a:buSzPct val="200000"/>
            </a:pPr>
            <a:endParaRPr lang="es-ES" sz="1600" dirty="0" smtClean="0"/>
          </a:p>
          <a:p>
            <a:pPr marL="285750" indent="-285750" algn="just">
              <a:buClr>
                <a:srgbClr val="BED600"/>
              </a:buClr>
              <a:buSzPct val="200000"/>
              <a:buFont typeface="Arial" panose="020B0604020202020204" pitchFamily="34" charset="0"/>
              <a:buChar char="•"/>
            </a:pPr>
            <a:r>
              <a:rPr lang="es-ES" sz="1600" dirty="0"/>
              <a:t>Evitar y en todo caso reportar todo conflicto de interés, propio o de terceros, que pueda presentarse en cuanto a su responsabilidad frente a la gestión de los riesgos del </a:t>
            </a:r>
            <a:r>
              <a:rPr lang="es-ES" sz="1600" dirty="0" smtClean="0"/>
              <a:t>SICOF. </a:t>
            </a:r>
          </a:p>
          <a:p>
            <a:pPr algn="just">
              <a:buClr>
                <a:srgbClr val="BED600"/>
              </a:buClr>
              <a:buSzPct val="200000"/>
            </a:pPr>
            <a:endParaRPr lang="es-ES" sz="1600" dirty="0" smtClean="0"/>
          </a:p>
          <a:p>
            <a:pPr marL="285750" indent="-285750" algn="just">
              <a:buClr>
                <a:srgbClr val="BED600"/>
              </a:buClr>
              <a:buSzPct val="200000"/>
              <a:buFont typeface="Arial" panose="020B0604020202020204" pitchFamily="34" charset="0"/>
              <a:buChar char="•"/>
            </a:pPr>
            <a:r>
              <a:rPr lang="es-419" sz="1600" dirty="0" smtClean="0">
                <a:solidFill>
                  <a:srgbClr val="3D3935"/>
                </a:solidFill>
              </a:rPr>
              <a:t>Denunciar </a:t>
            </a:r>
            <a:r>
              <a:rPr lang="es-419" sz="1600" dirty="0">
                <a:solidFill>
                  <a:srgbClr val="3D3935"/>
                </a:solidFill>
              </a:rPr>
              <a:t>los riesgos de corrupción, opacidad, fraude y soborno que </a:t>
            </a:r>
            <a:r>
              <a:rPr lang="es-419" sz="1600" dirty="0" smtClean="0">
                <a:solidFill>
                  <a:srgbClr val="3D3935"/>
                </a:solidFill>
              </a:rPr>
              <a:t>identifique, </a:t>
            </a:r>
            <a:r>
              <a:rPr lang="es-419" sz="1600" dirty="0">
                <a:solidFill>
                  <a:srgbClr val="3D3935"/>
                </a:solidFill>
              </a:rPr>
              <a:t>en los canales de </a:t>
            </a:r>
            <a:r>
              <a:rPr lang="es-419" sz="1600" dirty="0" smtClean="0">
                <a:solidFill>
                  <a:srgbClr val="3D3935"/>
                </a:solidFill>
              </a:rPr>
              <a:t>gestión </a:t>
            </a:r>
            <a:r>
              <a:rPr lang="es-419" sz="1600" dirty="0" smtClean="0">
                <a:solidFill>
                  <a:srgbClr val="3D3935"/>
                </a:solidFill>
              </a:rPr>
              <a:t>ética</a:t>
            </a:r>
            <a:endParaRPr lang="es-CO" sz="1600" dirty="0">
              <a:solidFill>
                <a:srgbClr val="3D3935"/>
              </a:solidFill>
            </a:endParaRPr>
          </a:p>
          <a:p>
            <a:pPr lvl="0" algn="just">
              <a:buClr>
                <a:srgbClr val="BED600"/>
              </a:buClr>
              <a:buSzPct val="200000"/>
            </a:pPr>
            <a:endParaRPr lang="es-ES" sz="1600" dirty="0"/>
          </a:p>
          <a:p>
            <a:pPr lvl="0" algn="just">
              <a:buClr>
                <a:srgbClr val="BED600"/>
              </a:buClr>
              <a:buSzPct val="200000"/>
            </a:pPr>
            <a:endParaRPr lang="es-ES" sz="1600" dirty="0" smtClean="0"/>
          </a:p>
          <a:p>
            <a:pPr marL="285750" lvl="0" indent="-285750" algn="just">
              <a:buClr>
                <a:srgbClr val="BED600"/>
              </a:buClr>
              <a:buSzPct val="200000"/>
              <a:buFont typeface="Arial" panose="020B0604020202020204" pitchFamily="34" charset="0"/>
              <a:buChar char="•"/>
            </a:pPr>
            <a:endParaRPr lang="es-ES" sz="1600" dirty="0" smtClean="0"/>
          </a:p>
          <a:p>
            <a:pPr marL="285750" lvl="0" indent="-285750" algn="just">
              <a:buClr>
                <a:srgbClr val="BED600"/>
              </a:buClr>
              <a:buSzPct val="200000"/>
              <a:buFont typeface="Arial" panose="020B0604020202020204" pitchFamily="34" charset="0"/>
              <a:buChar char="•"/>
            </a:pPr>
            <a:endParaRPr lang="es-ES" sz="1600" dirty="0" smtClean="0">
              <a:solidFill>
                <a:schemeClr val="tx1"/>
              </a:solidFill>
            </a:endParaRPr>
          </a:p>
          <a:p>
            <a:pPr marL="285750" lvl="0" indent="-285750" algn="just">
              <a:buClr>
                <a:srgbClr val="BED600"/>
              </a:buClr>
              <a:buSzPct val="200000"/>
              <a:buFont typeface="Arial" panose="020B0604020202020204" pitchFamily="34" charset="0"/>
              <a:buChar char="•"/>
            </a:pPr>
            <a:endParaRPr lang="es-ES" sz="1600" dirty="0" smtClean="0">
              <a:solidFill>
                <a:schemeClr val="tx1"/>
              </a:solidFill>
            </a:endParaRPr>
          </a:p>
        </p:txBody>
      </p:sp>
      <p:pic>
        <p:nvPicPr>
          <p:cNvPr id="10" name="Marcador de posición de imagen 9"/>
          <p:cNvPicPr>
            <a:picLocks noGrp="1" noChangeAspect="1"/>
          </p:cNvPicPr>
          <p:nvPr>
            <p:ph type="pic" sz="quarter" idx="21"/>
          </p:nvPr>
        </p:nvPicPr>
        <p:blipFill>
          <a:blip r:embed="rId2">
            <a:extLst>
              <a:ext uri="{28A0092B-C50C-407E-A947-70E740481C1C}">
                <a14:useLocalDpi xmlns:a14="http://schemas.microsoft.com/office/drawing/2010/main" val="0"/>
              </a:ext>
            </a:extLst>
          </a:blip>
          <a:srcRect l="19420" r="19420"/>
          <a:stretch>
            <a:fillRect/>
          </a:stretch>
        </p:blipFill>
        <p:spPr>
          <a:xfrm>
            <a:off x="7039058" y="2579427"/>
            <a:ext cx="5152942" cy="4278573"/>
          </a:xfrm>
        </p:spPr>
      </p:pic>
      <p:pic>
        <p:nvPicPr>
          <p:cNvPr id="13" name="Imagen 12"/>
          <p:cNvPicPr>
            <a:picLocks noChangeAspect="1"/>
          </p:cNvPicPr>
          <p:nvPr/>
        </p:nvPicPr>
        <p:blipFill>
          <a:blip r:embed="rId3"/>
          <a:stretch>
            <a:fillRect/>
          </a:stretch>
        </p:blipFill>
        <p:spPr>
          <a:xfrm>
            <a:off x="264894" y="435954"/>
            <a:ext cx="2127688" cy="323116"/>
          </a:xfrm>
          <a:prstGeom prst="rect">
            <a:avLst/>
          </a:prstGeom>
        </p:spPr>
      </p:pic>
    </p:spTree>
    <p:extLst>
      <p:ext uri="{BB962C8B-B14F-4D97-AF65-F5344CB8AC3E}">
        <p14:creationId xmlns:p14="http://schemas.microsoft.com/office/powerpoint/2010/main" val="2632325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F407AFD2-56BA-3347-923A-E56B0E506AB7}"/>
              </a:ext>
            </a:extLst>
          </p:cNvPr>
          <p:cNvSpPr>
            <a:spLocks noGrp="1"/>
          </p:cNvSpPr>
          <p:nvPr>
            <p:ph type="body" sz="quarter" idx="12"/>
          </p:nvPr>
        </p:nvSpPr>
        <p:spPr>
          <a:xfrm>
            <a:off x="264894" y="838732"/>
            <a:ext cx="6213548" cy="1049867"/>
          </a:xfrm>
        </p:spPr>
        <p:txBody>
          <a:bodyPr/>
          <a:lstStyle/>
          <a:p>
            <a:r>
              <a:rPr lang="es-PE" sz="3000" dirty="0"/>
              <a:t>Gestión ética en Auna </a:t>
            </a:r>
            <a:r>
              <a:rPr lang="es-PE" sz="3000" dirty="0" smtClean="0"/>
              <a:t>Colombia</a:t>
            </a:r>
            <a:endParaRPr lang="es-PE" sz="3000" dirty="0"/>
          </a:p>
        </p:txBody>
      </p:sp>
      <p:sp>
        <p:nvSpPr>
          <p:cNvPr id="6" name="Marcador de texto 5">
            <a:extLst>
              <a:ext uri="{FF2B5EF4-FFF2-40B4-BE49-F238E27FC236}">
                <a16:creationId xmlns:a16="http://schemas.microsoft.com/office/drawing/2014/main" id="{03845353-F8AE-0A42-B7CE-B0D04005CD75}"/>
              </a:ext>
            </a:extLst>
          </p:cNvPr>
          <p:cNvSpPr>
            <a:spLocks noGrp="1"/>
          </p:cNvSpPr>
          <p:nvPr>
            <p:ph type="body" sz="quarter" idx="19"/>
          </p:nvPr>
        </p:nvSpPr>
        <p:spPr>
          <a:xfrm>
            <a:off x="323731" y="1575386"/>
            <a:ext cx="5036060" cy="4811345"/>
          </a:xfrm>
        </p:spPr>
        <p:txBody>
          <a:bodyPr/>
          <a:lstStyle/>
          <a:p>
            <a:pPr algn="just"/>
            <a:r>
              <a:rPr lang="es-MX" sz="1600" dirty="0" smtClean="0">
                <a:solidFill>
                  <a:srgbClr val="3D3935"/>
                </a:solidFill>
              </a:rPr>
              <a:t>Partimos del </a:t>
            </a:r>
            <a:r>
              <a:rPr lang="es-MX" sz="1600" dirty="0">
                <a:solidFill>
                  <a:srgbClr val="3D3935"/>
                </a:solidFill>
              </a:rPr>
              <a:t>principio de hacer </a:t>
            </a:r>
            <a:r>
              <a:rPr lang="es-MX" sz="1600" b="1" dirty="0">
                <a:solidFill>
                  <a:srgbClr val="3D3935"/>
                </a:solidFill>
              </a:rPr>
              <a:t>siempre lo correcto</a:t>
            </a:r>
            <a:r>
              <a:rPr lang="es-MX" sz="1600" dirty="0">
                <a:solidFill>
                  <a:srgbClr val="3D3935"/>
                </a:solidFill>
              </a:rPr>
              <a:t>, es por ello que se creó el canal de denuncias o </a:t>
            </a:r>
            <a:r>
              <a:rPr lang="es-MX" sz="1600" b="1" dirty="0">
                <a:solidFill>
                  <a:srgbClr val="3D3935"/>
                </a:solidFill>
              </a:rPr>
              <a:t>línea ética</a:t>
            </a:r>
            <a:r>
              <a:rPr lang="es-MX" sz="1600" dirty="0">
                <a:solidFill>
                  <a:srgbClr val="3D3935"/>
                </a:solidFill>
              </a:rPr>
              <a:t> como se conoce generalmente, a través de la cual </a:t>
            </a:r>
            <a:r>
              <a:rPr lang="es-MX" sz="1600" dirty="0" smtClean="0">
                <a:solidFill>
                  <a:srgbClr val="3D3935"/>
                </a:solidFill>
              </a:rPr>
              <a:t>contratistas, y proveedores pueden </a:t>
            </a:r>
            <a:r>
              <a:rPr lang="es-MX" sz="1600" dirty="0">
                <a:solidFill>
                  <a:srgbClr val="3D3935"/>
                </a:solidFill>
              </a:rPr>
              <a:t>comunicar de manera anónima potenciales irregularidades o incumplimientos al  </a:t>
            </a:r>
            <a:r>
              <a:rPr lang="es-MX" sz="1600" dirty="0" smtClean="0">
                <a:solidFill>
                  <a:srgbClr val="3D3935"/>
                </a:solidFill>
              </a:rPr>
              <a:t>SICOF.</a:t>
            </a:r>
          </a:p>
          <a:p>
            <a:pPr algn="just"/>
            <a:endParaRPr lang="es-MX" sz="1600" dirty="0" smtClean="0">
              <a:solidFill>
                <a:srgbClr val="3D3935"/>
              </a:solidFill>
            </a:endParaRPr>
          </a:p>
          <a:p>
            <a:pPr algn="just"/>
            <a:r>
              <a:rPr lang="es-MX" sz="1600" dirty="0" smtClean="0">
                <a:solidFill>
                  <a:srgbClr val="3D3935"/>
                </a:solidFill>
              </a:rPr>
              <a:t>Algunos ejemplos:</a:t>
            </a:r>
            <a:endParaRPr lang="es-MX" sz="1600" dirty="0">
              <a:solidFill>
                <a:srgbClr val="3D3935"/>
              </a:solidFill>
            </a:endParaRPr>
          </a:p>
          <a:p>
            <a:pPr algn="just">
              <a:buFont typeface="Arial" panose="020B0604020202020204" pitchFamily="34" charset="0"/>
              <a:buChar char="•"/>
            </a:pPr>
            <a:r>
              <a:rPr lang="es-MX" sz="1600" dirty="0">
                <a:solidFill>
                  <a:srgbClr val="3D3935"/>
                </a:solidFill>
              </a:rPr>
              <a:t>Conflicto de intereses</a:t>
            </a:r>
          </a:p>
          <a:p>
            <a:pPr algn="just">
              <a:buFont typeface="Arial" panose="020B0604020202020204" pitchFamily="34" charset="0"/>
              <a:buChar char="•"/>
            </a:pPr>
            <a:r>
              <a:rPr lang="es-MX" sz="1600" dirty="0">
                <a:solidFill>
                  <a:srgbClr val="3D3935"/>
                </a:solidFill>
              </a:rPr>
              <a:t>Soborno</a:t>
            </a:r>
          </a:p>
          <a:p>
            <a:pPr algn="just">
              <a:buFont typeface="Arial" panose="020B0604020202020204" pitchFamily="34" charset="0"/>
              <a:buChar char="•"/>
            </a:pPr>
            <a:r>
              <a:rPr lang="es-MX" sz="1600" dirty="0">
                <a:solidFill>
                  <a:srgbClr val="3D3935"/>
                </a:solidFill>
              </a:rPr>
              <a:t>Apropiación o abuso de los recursos de la empresa </a:t>
            </a:r>
          </a:p>
          <a:p>
            <a:pPr algn="just">
              <a:buFont typeface="Arial" panose="020B0604020202020204" pitchFamily="34" charset="0"/>
              <a:buChar char="•"/>
            </a:pPr>
            <a:r>
              <a:rPr lang="es-MX" sz="1600" dirty="0">
                <a:solidFill>
                  <a:srgbClr val="3D3935"/>
                </a:solidFill>
              </a:rPr>
              <a:t>Uso inapropiado de la información confidencial</a:t>
            </a:r>
          </a:p>
          <a:p>
            <a:pPr algn="just">
              <a:buFont typeface="Arial" panose="020B0604020202020204" pitchFamily="34" charset="0"/>
              <a:buChar char="•"/>
            </a:pPr>
            <a:r>
              <a:rPr lang="es-MX" sz="1600" dirty="0">
                <a:solidFill>
                  <a:srgbClr val="3D3935"/>
                </a:solidFill>
              </a:rPr>
              <a:t>Alteración de registros, reportes o documentos de la compañía, prácticas cuestionables de registro contable</a:t>
            </a:r>
          </a:p>
          <a:p>
            <a:pPr algn="just">
              <a:buFont typeface="Arial" panose="020B0604020202020204" pitchFamily="34" charset="0"/>
              <a:buChar char="•"/>
            </a:pPr>
            <a:r>
              <a:rPr lang="es-MX" sz="1600" dirty="0">
                <a:solidFill>
                  <a:srgbClr val="3D3935"/>
                </a:solidFill>
              </a:rPr>
              <a:t>Incumplimiento de políticas y procedimientos internos, normas laborales, leyes aplicables, etc. </a:t>
            </a:r>
          </a:p>
          <a:p>
            <a:pPr algn="just">
              <a:buFont typeface="Arial" panose="020B0604020202020204" pitchFamily="34" charset="0"/>
              <a:buChar char="•"/>
            </a:pPr>
            <a:r>
              <a:rPr lang="es-MX" sz="1600" dirty="0">
                <a:solidFill>
                  <a:srgbClr val="3D3935"/>
                </a:solidFill>
              </a:rPr>
              <a:t>Discriminación, intimidación, acoso, hostigamiento</a:t>
            </a:r>
            <a:r>
              <a:rPr lang="es-MX" sz="1600" dirty="0" smtClean="0">
                <a:solidFill>
                  <a:srgbClr val="3D3935"/>
                </a:solidFill>
              </a:rPr>
              <a:t>.</a:t>
            </a:r>
            <a:endParaRPr lang="es-MX" sz="1600" dirty="0">
              <a:solidFill>
                <a:srgbClr val="3D3935"/>
              </a:solidFill>
            </a:endParaRPr>
          </a:p>
        </p:txBody>
      </p:sp>
      <p:graphicFrame>
        <p:nvGraphicFramePr>
          <p:cNvPr id="9" name="Marcador de contenido 8">
            <a:extLst>
              <a:ext uri="{FF2B5EF4-FFF2-40B4-BE49-F238E27FC236}">
                <a16:creationId xmlns:a16="http://schemas.microsoft.com/office/drawing/2014/main" id="{DFAAEF09-DC09-724F-A423-9F71369769A2}"/>
              </a:ext>
            </a:extLst>
          </p:cNvPr>
          <p:cNvGraphicFramePr>
            <a:graphicFrameLocks noGrp="1"/>
          </p:cNvGraphicFramePr>
          <p:nvPr>
            <p:ph sz="quarter" idx="20"/>
            <p:extLst>
              <p:ext uri="{D42A27DB-BD31-4B8C-83A1-F6EECF244321}">
                <p14:modId xmlns:p14="http://schemas.microsoft.com/office/powerpoint/2010/main" val="2862644249"/>
              </p:ext>
            </p:extLst>
          </p:nvPr>
        </p:nvGraphicFramePr>
        <p:xfrm>
          <a:off x="5613007" y="1363666"/>
          <a:ext cx="6471141" cy="5299249"/>
        </p:xfrm>
        <a:graphic>
          <a:graphicData uri="http://schemas.openxmlformats.org/drawingml/2006/table">
            <a:tbl>
              <a:tblPr firstRow="1" bandRow="1">
                <a:tableStyleId>{5940675A-B579-460E-94D1-54222C63F5DA}</a:tableStyleId>
              </a:tblPr>
              <a:tblGrid>
                <a:gridCol w="1966559">
                  <a:extLst>
                    <a:ext uri="{9D8B030D-6E8A-4147-A177-3AD203B41FA5}">
                      <a16:colId xmlns:a16="http://schemas.microsoft.com/office/drawing/2014/main" val="3424686873"/>
                    </a:ext>
                  </a:extLst>
                </a:gridCol>
                <a:gridCol w="2347535">
                  <a:extLst>
                    <a:ext uri="{9D8B030D-6E8A-4147-A177-3AD203B41FA5}">
                      <a16:colId xmlns:a16="http://schemas.microsoft.com/office/drawing/2014/main" val="2506196"/>
                    </a:ext>
                  </a:extLst>
                </a:gridCol>
                <a:gridCol w="2157047">
                  <a:extLst>
                    <a:ext uri="{9D8B030D-6E8A-4147-A177-3AD203B41FA5}">
                      <a16:colId xmlns:a16="http://schemas.microsoft.com/office/drawing/2014/main" val="785063097"/>
                    </a:ext>
                  </a:extLst>
                </a:gridCol>
              </a:tblGrid>
              <a:tr h="2753233">
                <a:tc>
                  <a:txBody>
                    <a:bodyPr/>
                    <a:lstStyle/>
                    <a:p>
                      <a:r>
                        <a:rPr kumimoji="0" lang="es-MX" sz="1600" b="1" i="0" u="none" strike="noStrike" kern="1200" cap="none" spc="0" normalizeH="0" baseline="0" dirty="0">
                          <a:ln>
                            <a:noFill/>
                          </a:ln>
                          <a:solidFill>
                            <a:srgbClr val="BED600"/>
                          </a:solidFill>
                          <a:effectLst/>
                          <a:uLnTx/>
                          <a:uFillTx/>
                          <a:latin typeface="+mn-lt"/>
                          <a:ea typeface="+mn-ea"/>
                          <a:cs typeface="+mn-cs"/>
                        </a:rPr>
                        <a:t>Número telefónico/Buzón de voz:</a:t>
                      </a:r>
                    </a:p>
                    <a:p>
                      <a:r>
                        <a:rPr lang="es-MX" sz="1600" dirty="0">
                          <a:solidFill>
                            <a:srgbClr val="3D3935"/>
                          </a:solidFill>
                          <a:effectLst/>
                        </a:rPr>
                        <a:t>Para Colombia marque de forma gratuita el número  01-800-951-0725</a:t>
                      </a:r>
                    </a:p>
                    <a:p>
                      <a:pPr>
                        <a:lnSpc>
                          <a:spcPts val="1240"/>
                        </a:lnSpc>
                      </a:pPr>
                      <a:endParaRPr lang="es-PE" sz="1800" b="1" dirty="0">
                        <a:solidFill>
                          <a:srgbClr val="BED600"/>
                        </a:solidFill>
                      </a:endParaRPr>
                    </a:p>
                  </a:txBody>
                  <a:tcPr marL="143918" marR="71959" marT="215877" marB="0">
                    <a:lnL w="9525" cap="flat" cmpd="sng" algn="ctr">
                      <a:solidFill>
                        <a:srgbClr val="BED600"/>
                      </a:solidFill>
                      <a:prstDash val="solid"/>
                      <a:round/>
                      <a:headEnd type="none" w="med" len="med"/>
                      <a:tailEnd type="none" w="med" len="med"/>
                    </a:lnL>
                    <a:lnR w="9525" cap="flat" cmpd="sng" algn="ctr">
                      <a:solidFill>
                        <a:srgbClr val="BED600"/>
                      </a:solidFill>
                      <a:prstDash val="solid"/>
                      <a:round/>
                      <a:headEnd type="none" w="med" len="med"/>
                      <a:tailEnd type="none" w="med" len="med"/>
                    </a:lnR>
                    <a:lnT w="9525" cap="flat" cmpd="sng" algn="ctr">
                      <a:solidFill>
                        <a:srgbClr val="BED600"/>
                      </a:solidFill>
                      <a:prstDash val="solid"/>
                      <a:round/>
                      <a:headEnd type="none" w="med" len="med"/>
                      <a:tailEnd type="none" w="med" len="med"/>
                    </a:lnT>
                    <a:lnB w="9525" cap="flat" cmpd="sng" algn="ctr">
                      <a:solidFill>
                        <a:srgbClr val="BED6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600" b="1" i="0" u="none" strike="noStrike" kern="1200" cap="none" spc="0" normalizeH="0" baseline="0" noProof="0" dirty="0">
                          <a:ln>
                            <a:noFill/>
                          </a:ln>
                          <a:solidFill>
                            <a:srgbClr val="BED600"/>
                          </a:solidFill>
                          <a:effectLst/>
                          <a:uLnTx/>
                          <a:uFillTx/>
                          <a:latin typeface="+mn-lt"/>
                          <a:ea typeface="+mn-ea"/>
                          <a:cs typeface="+mn-cs"/>
                        </a:rPr>
                        <a:t>Formulario web:</a:t>
                      </a:r>
                    </a:p>
                    <a:p>
                      <a:r>
                        <a:rPr lang="es-MX" sz="1600" dirty="0">
                          <a:solidFill>
                            <a:srgbClr val="3D3935"/>
                          </a:solidFill>
                        </a:rPr>
                        <a:t>En el enlace puede realizar su denuncia diligenciando todos los campos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600" b="0" i="0" u="sng" strike="noStrike" kern="1200" cap="none" spc="0" normalizeH="0" baseline="0" noProof="0" dirty="0" smtClean="0">
                          <a:ln>
                            <a:noFill/>
                          </a:ln>
                          <a:solidFill>
                            <a:srgbClr val="0563C1"/>
                          </a:solidFill>
                          <a:effectLst/>
                          <a:uLnTx/>
                          <a:uFillTx/>
                          <a:latin typeface="+mn-lt"/>
                          <a:ea typeface="+mn-ea"/>
                          <a:cs typeface="+mn-cs"/>
                          <a:hlinkClick r:id="rId2"/>
                        </a:rPr>
                        <a:t>https://www.gestionetica.com/auna/formulario.html</a:t>
                      </a:r>
                      <a:endParaRPr kumimoji="0" lang="es-PE" sz="1600" b="0" i="0" u="sng" strike="noStrike" kern="1200" cap="none" spc="0" normalizeH="0" baseline="0" noProof="0" dirty="0" smtClean="0">
                        <a:ln>
                          <a:noFill/>
                        </a:ln>
                        <a:solidFill>
                          <a:srgbClr val="0563C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PE" sz="1600" b="0" i="0" u="sng" strike="noStrike" kern="1200" cap="none" spc="0" normalizeH="0" baseline="0" noProof="0" dirty="0" smtClean="0">
                        <a:ln>
                          <a:noFill/>
                        </a:ln>
                        <a:solidFill>
                          <a:srgbClr val="0563C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600" b="1" i="0" u="none" strike="noStrike" kern="1200" cap="none" spc="0" normalizeH="0" baseline="0" noProof="0" dirty="0" smtClean="0">
                          <a:ln>
                            <a:noFill/>
                          </a:ln>
                          <a:solidFill>
                            <a:srgbClr val="BED600"/>
                          </a:solidFill>
                          <a:effectLst/>
                          <a:uLnTx/>
                          <a:uFillTx/>
                          <a:latin typeface="+mn-lt"/>
                          <a:ea typeface="+mn-ea"/>
                          <a:cs typeface="+mn-cs"/>
                        </a:rPr>
                        <a:t>Buzón </a:t>
                      </a:r>
                      <a:r>
                        <a:rPr kumimoji="0" lang="es-PE" sz="1600" b="1" i="0" u="none" strike="noStrike" kern="1200" cap="none" spc="0" normalizeH="0" baseline="0" noProof="0" dirty="0">
                          <a:ln>
                            <a:noFill/>
                          </a:ln>
                          <a:solidFill>
                            <a:srgbClr val="BED600"/>
                          </a:solidFill>
                          <a:effectLst/>
                          <a:uLnTx/>
                          <a:uFillTx/>
                          <a:latin typeface="+mn-lt"/>
                          <a:ea typeface="+mn-ea"/>
                          <a:cs typeface="+mn-cs"/>
                        </a:rPr>
                        <a:t>de correo electrónico:</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a:solidFill>
                            <a:srgbClr val="3D3935"/>
                          </a:solidFill>
                        </a:rPr>
                        <a:t>Envíe su denuncia </a:t>
                      </a:r>
                      <a:r>
                        <a:rPr lang="es-MX" sz="1600" dirty="0">
                          <a:solidFill>
                            <a:schemeClr val="tx1">
                              <a:lumMod val="50000"/>
                              <a:lumOff val="50000"/>
                            </a:schemeClr>
                          </a:solidFill>
                        </a:rPr>
                        <a:t>a </a:t>
                      </a:r>
                      <a:r>
                        <a:rPr lang="es-MX" sz="1600" dirty="0">
                          <a:solidFill>
                            <a:srgbClr val="1155CC"/>
                          </a:solidFill>
                          <a:effectLst/>
                          <a:hlinkClick r:id="rId3"/>
                        </a:rPr>
                        <a:t>auna@gestionetica.com</a:t>
                      </a:r>
                      <a:endParaRPr lang="es-MX"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PE" sz="1600" b="0" i="0" u="none" strike="noStrike" kern="1200" cap="none" spc="0" normalizeH="0" baseline="0" noProof="0" dirty="0">
                        <a:ln>
                          <a:noFill/>
                        </a:ln>
                        <a:solidFill>
                          <a:srgbClr val="BED600"/>
                        </a:solidFill>
                        <a:effectLst/>
                        <a:uLnTx/>
                        <a:uFillTx/>
                        <a:latin typeface="+mn-lt"/>
                        <a:ea typeface="+mn-ea"/>
                        <a:cs typeface="+mn-cs"/>
                      </a:endParaRPr>
                    </a:p>
                  </a:txBody>
                  <a:tcPr marL="143918" marR="71959" marT="215877" marB="0">
                    <a:lnL w="9525" cap="flat" cmpd="sng" algn="ctr">
                      <a:solidFill>
                        <a:srgbClr val="BED600"/>
                      </a:solidFill>
                      <a:prstDash val="solid"/>
                      <a:round/>
                      <a:headEnd type="none" w="med" len="med"/>
                      <a:tailEnd type="none" w="med" len="med"/>
                    </a:lnL>
                    <a:lnR w="9525" cap="flat" cmpd="sng" algn="ctr">
                      <a:solidFill>
                        <a:srgbClr val="BED600"/>
                      </a:solidFill>
                      <a:prstDash val="solid"/>
                      <a:round/>
                      <a:headEnd type="none" w="med" len="med"/>
                      <a:tailEnd type="none" w="med" len="med"/>
                    </a:lnR>
                    <a:lnT w="9525" cap="flat" cmpd="sng" algn="ctr">
                      <a:solidFill>
                        <a:srgbClr val="BED600"/>
                      </a:solidFill>
                      <a:prstDash val="solid"/>
                      <a:round/>
                      <a:headEnd type="none" w="med" len="med"/>
                      <a:tailEnd type="none" w="med" len="med"/>
                    </a:lnT>
                    <a:lnB w="9525" cap="flat" cmpd="sng" algn="ctr">
                      <a:solidFill>
                        <a:srgbClr val="BED6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600" b="1" i="0" u="none" strike="noStrike" kern="1200" cap="none" spc="0" normalizeH="0" baseline="0" noProof="0" dirty="0">
                          <a:ln>
                            <a:noFill/>
                          </a:ln>
                          <a:solidFill>
                            <a:srgbClr val="BED600"/>
                          </a:solidFill>
                          <a:effectLst/>
                          <a:uLnTx/>
                          <a:uFillTx/>
                          <a:latin typeface="+mn-lt"/>
                          <a:ea typeface="+mn-ea"/>
                          <a:cs typeface="+mn-cs"/>
                        </a:rPr>
                        <a:t>Comunicación escrita enviada a </a:t>
                      </a:r>
                      <a:r>
                        <a:rPr kumimoji="0" lang="es-PE" sz="1600" b="1" i="0" u="none" strike="noStrike" kern="1200" cap="none" spc="0" normalizeH="0" baseline="0" noProof="0" dirty="0" smtClean="0">
                          <a:ln>
                            <a:noFill/>
                          </a:ln>
                          <a:solidFill>
                            <a:srgbClr val="BED600"/>
                          </a:solidFill>
                          <a:effectLst/>
                          <a:uLnTx/>
                          <a:uFillTx/>
                          <a:latin typeface="+mn-lt"/>
                          <a:ea typeface="+mn-ea"/>
                          <a:cs typeface="+mn-cs"/>
                        </a:rPr>
                        <a:t>Colombia </a:t>
                      </a:r>
                      <a:r>
                        <a:rPr kumimoji="0" lang="es-PE" sz="1600" b="1" i="0" u="none" strike="noStrike" kern="1200" cap="none" spc="0" normalizeH="0" baseline="0" noProof="0" dirty="0">
                          <a:ln>
                            <a:noFill/>
                          </a:ln>
                          <a:solidFill>
                            <a:srgbClr val="BED600"/>
                          </a:solidFill>
                          <a:effectLst/>
                          <a:uLnTx/>
                          <a:uFillTx/>
                          <a:latin typeface="+mn-lt"/>
                          <a:ea typeface="+mn-ea"/>
                          <a:cs typeface="+mn-cs"/>
                        </a:rPr>
                        <a:t>a la siguiente dirección</a:t>
                      </a:r>
                      <a:r>
                        <a:rPr kumimoji="0" lang="es-PE" sz="1600" b="1" i="0" u="none" strike="noStrike" kern="1200" cap="none" spc="0" normalizeH="0" baseline="0" noProof="0" dirty="0" smtClean="0">
                          <a:ln>
                            <a:noFill/>
                          </a:ln>
                          <a:solidFill>
                            <a:srgbClr val="BED60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s-419" sz="1600" b="0" i="0" kern="1200" dirty="0" smtClean="0">
                          <a:solidFill>
                            <a:srgbClr val="3D3935"/>
                          </a:solidFill>
                          <a:effectLst/>
                          <a:latin typeface="+mn-lt"/>
                          <a:ea typeface="+mn-ea"/>
                          <a:cs typeface="+mn-cs"/>
                        </a:rPr>
                        <a:t>Carrera 30 Corredor Universitario N° 1- 850 Barranquilla – Colombia, en sobre cerrado a nombre de Gerencia Regional de Riesgos y Cumplimiento.</a:t>
                      </a:r>
                      <a:endParaRPr lang="es-PE" sz="1600" dirty="0">
                        <a:solidFill>
                          <a:srgbClr val="3D3935"/>
                        </a:solidFill>
                      </a:endParaRPr>
                    </a:p>
                  </a:txBody>
                  <a:tcPr marL="143918" marR="71959" marT="215877" marB="0">
                    <a:lnL w="9525" cap="flat" cmpd="sng" algn="ctr">
                      <a:solidFill>
                        <a:srgbClr val="BED600"/>
                      </a:solidFill>
                      <a:prstDash val="solid"/>
                      <a:round/>
                      <a:headEnd type="none" w="med" len="med"/>
                      <a:tailEnd type="none" w="med" len="med"/>
                    </a:lnL>
                    <a:lnR w="9525" cap="flat" cmpd="sng" algn="ctr">
                      <a:solidFill>
                        <a:srgbClr val="BED600"/>
                      </a:solidFill>
                      <a:prstDash val="solid"/>
                      <a:round/>
                      <a:headEnd type="none" w="med" len="med"/>
                      <a:tailEnd type="none" w="med" len="med"/>
                    </a:lnR>
                    <a:lnT w="9525" cap="flat" cmpd="sng" algn="ctr">
                      <a:solidFill>
                        <a:srgbClr val="BED600"/>
                      </a:solidFill>
                      <a:prstDash val="solid"/>
                      <a:round/>
                      <a:headEnd type="none" w="med" len="med"/>
                      <a:tailEnd type="none" w="med" len="med"/>
                    </a:lnT>
                    <a:lnB w="9525" cap="flat" cmpd="sng" algn="ctr">
                      <a:solidFill>
                        <a:srgbClr val="BED600"/>
                      </a:solidFill>
                      <a:prstDash val="solid"/>
                      <a:round/>
                      <a:headEnd type="none" w="med" len="med"/>
                      <a:tailEnd type="none" w="med" len="med"/>
                    </a:lnB>
                  </a:tcPr>
                </a:tc>
                <a:extLst>
                  <a:ext uri="{0D108BD9-81ED-4DB2-BD59-A6C34878D82A}">
                    <a16:rowId xmlns:a16="http://schemas.microsoft.com/office/drawing/2014/main" val="1484919182"/>
                  </a:ext>
                </a:extLst>
              </a:tr>
              <a:tr h="1425772">
                <a:tc gridSpan="3">
                  <a:txBody>
                    <a:bodyPr/>
                    <a:lstStyle/>
                    <a:p>
                      <a:pPr algn="ctr"/>
                      <a:r>
                        <a:rPr lang="es-MX" sz="2400" dirty="0">
                          <a:solidFill>
                            <a:schemeClr val="bg1"/>
                          </a:solidFill>
                        </a:rPr>
                        <a:t>Medios de comunicación a través de los cuales puede realizar sus denuncias </a:t>
                      </a:r>
                      <a:endParaRPr lang="es-PE" sz="1800" dirty="0">
                        <a:solidFill>
                          <a:schemeClr val="bg1"/>
                        </a:solidFill>
                      </a:endParaRPr>
                    </a:p>
                  </a:txBody>
                  <a:tcPr marL="144000" marR="91388" marT="144000" marB="45694">
                    <a:lnL w="9525" cap="flat" cmpd="sng" algn="ctr">
                      <a:solidFill>
                        <a:srgbClr val="BED600"/>
                      </a:solidFill>
                      <a:prstDash val="solid"/>
                      <a:round/>
                      <a:headEnd type="none" w="med" len="med"/>
                      <a:tailEnd type="none" w="med" len="med"/>
                    </a:lnL>
                    <a:lnR w="9525" cap="flat" cmpd="sng" algn="ctr">
                      <a:solidFill>
                        <a:srgbClr val="BED600"/>
                      </a:solidFill>
                      <a:prstDash val="solid"/>
                      <a:round/>
                      <a:headEnd type="none" w="med" len="med"/>
                      <a:tailEnd type="none" w="med" len="med"/>
                    </a:lnR>
                    <a:lnT w="9525" cap="flat" cmpd="sng" algn="ctr">
                      <a:solidFill>
                        <a:srgbClr val="BED600"/>
                      </a:solidFill>
                      <a:prstDash val="solid"/>
                      <a:round/>
                      <a:headEnd type="none" w="med" len="med"/>
                      <a:tailEnd type="none" w="med" len="med"/>
                    </a:lnT>
                    <a:lnB w="9525" cap="flat" cmpd="sng" algn="ctr">
                      <a:solidFill>
                        <a:srgbClr val="BED600"/>
                      </a:solidFill>
                      <a:prstDash val="solid"/>
                      <a:round/>
                      <a:headEnd type="none" w="med" len="med"/>
                      <a:tailEnd type="none" w="med" len="med"/>
                    </a:lnB>
                    <a:solidFill>
                      <a:srgbClr val="BED600"/>
                    </a:solidFill>
                  </a:tcPr>
                </a:tc>
                <a:tc hMerge="1">
                  <a:txBody>
                    <a:bodyPr/>
                    <a:lstStyle/>
                    <a:p>
                      <a:endParaRPr lang="es-PE" dirty="0"/>
                    </a:p>
                  </a:txBody>
                  <a:tcPr>
                    <a:lnL w="9525" cap="flat" cmpd="sng" algn="ctr">
                      <a:solidFill>
                        <a:srgbClr val="BED600"/>
                      </a:solidFill>
                      <a:prstDash val="solid"/>
                      <a:round/>
                      <a:headEnd type="none" w="med" len="med"/>
                      <a:tailEnd type="none" w="med" len="med"/>
                    </a:lnL>
                    <a:lnR w="9525" cap="flat" cmpd="sng" algn="ctr">
                      <a:solidFill>
                        <a:srgbClr val="BED600"/>
                      </a:solidFill>
                      <a:prstDash val="solid"/>
                      <a:round/>
                      <a:headEnd type="none" w="med" len="med"/>
                      <a:tailEnd type="none" w="med" len="med"/>
                    </a:lnR>
                    <a:lnT w="9525" cap="flat" cmpd="sng" algn="ctr">
                      <a:solidFill>
                        <a:srgbClr val="BED600"/>
                      </a:solidFill>
                      <a:prstDash val="solid"/>
                      <a:round/>
                      <a:headEnd type="none" w="med" len="med"/>
                      <a:tailEnd type="none" w="med" len="med"/>
                    </a:lnT>
                    <a:lnB w="9525" cap="flat" cmpd="sng" algn="ctr">
                      <a:solidFill>
                        <a:srgbClr val="BED600"/>
                      </a:solidFill>
                      <a:prstDash val="solid"/>
                      <a:round/>
                      <a:headEnd type="none" w="med" len="med"/>
                      <a:tailEnd type="none" w="med" len="med"/>
                    </a:lnB>
                  </a:tcPr>
                </a:tc>
                <a:tc hMerge="1">
                  <a:txBody>
                    <a:bodyPr/>
                    <a:lstStyle/>
                    <a:p>
                      <a:endParaRPr lang="es-PE" dirty="0"/>
                    </a:p>
                  </a:txBody>
                  <a:tcPr>
                    <a:lnL w="9525" cap="flat" cmpd="sng" algn="ctr">
                      <a:solidFill>
                        <a:srgbClr val="BED600"/>
                      </a:solidFill>
                      <a:prstDash val="solid"/>
                      <a:round/>
                      <a:headEnd type="none" w="med" len="med"/>
                      <a:tailEnd type="none" w="med" len="med"/>
                    </a:lnL>
                    <a:lnR w="9525" cap="flat" cmpd="sng" algn="ctr">
                      <a:solidFill>
                        <a:srgbClr val="BED600"/>
                      </a:solidFill>
                      <a:prstDash val="solid"/>
                      <a:round/>
                      <a:headEnd type="none" w="med" len="med"/>
                      <a:tailEnd type="none" w="med" len="med"/>
                    </a:lnR>
                    <a:lnT w="9525" cap="flat" cmpd="sng" algn="ctr">
                      <a:solidFill>
                        <a:srgbClr val="BED600"/>
                      </a:solidFill>
                      <a:prstDash val="solid"/>
                      <a:round/>
                      <a:headEnd type="none" w="med" len="med"/>
                      <a:tailEnd type="none" w="med" len="med"/>
                    </a:lnT>
                    <a:lnB w="9525" cap="flat" cmpd="sng" algn="ctr">
                      <a:solidFill>
                        <a:srgbClr val="BED600"/>
                      </a:solidFill>
                      <a:prstDash val="solid"/>
                      <a:round/>
                      <a:headEnd type="none" w="med" len="med"/>
                      <a:tailEnd type="none" w="med" len="med"/>
                    </a:lnB>
                  </a:tcPr>
                </a:tc>
                <a:extLst>
                  <a:ext uri="{0D108BD9-81ED-4DB2-BD59-A6C34878D82A}">
                    <a16:rowId xmlns:a16="http://schemas.microsoft.com/office/drawing/2014/main" val="1747355238"/>
                  </a:ext>
                </a:extLst>
              </a:tr>
            </a:tbl>
          </a:graphicData>
        </a:graphic>
      </p:graphicFrame>
      <p:pic>
        <p:nvPicPr>
          <p:cNvPr id="7" name="Imagen 6"/>
          <p:cNvPicPr>
            <a:picLocks noChangeAspect="1"/>
          </p:cNvPicPr>
          <p:nvPr/>
        </p:nvPicPr>
        <p:blipFill>
          <a:blip r:embed="rId4"/>
          <a:stretch>
            <a:fillRect/>
          </a:stretch>
        </p:blipFill>
        <p:spPr>
          <a:xfrm>
            <a:off x="264894" y="435954"/>
            <a:ext cx="2127688" cy="323116"/>
          </a:xfrm>
          <a:prstGeom prst="rect">
            <a:avLst/>
          </a:prstGeom>
        </p:spPr>
      </p:pic>
    </p:spTree>
    <p:extLst>
      <p:ext uri="{BB962C8B-B14F-4D97-AF65-F5344CB8AC3E}">
        <p14:creationId xmlns:p14="http://schemas.microsoft.com/office/powerpoint/2010/main" val="1110234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BDE99E4-E178-724D-B10D-26D042FFE21C}"/>
              </a:ext>
            </a:extLst>
          </p:cNvPr>
          <p:cNvSpPr>
            <a:spLocks noGrp="1"/>
          </p:cNvSpPr>
          <p:nvPr>
            <p:ph type="body" sz="quarter" idx="10"/>
          </p:nvPr>
        </p:nvSpPr>
        <p:spPr/>
        <p:txBody>
          <a:bodyPr/>
          <a:lstStyle/>
          <a:p>
            <a:r>
              <a:rPr lang="es-PE" dirty="0" smtClean="0"/>
              <a:t>Colombia, 2023</a:t>
            </a:r>
            <a:endParaRPr lang="es-PE" dirty="0"/>
          </a:p>
        </p:txBody>
      </p:sp>
      <p:sp>
        <p:nvSpPr>
          <p:cNvPr id="3" name="Marcador de texto 2">
            <a:extLst>
              <a:ext uri="{FF2B5EF4-FFF2-40B4-BE49-F238E27FC236}">
                <a16:creationId xmlns:a16="http://schemas.microsoft.com/office/drawing/2014/main" id="{843F45F1-929A-8B41-B0A9-B02D0B4E0717}"/>
              </a:ext>
            </a:extLst>
          </p:cNvPr>
          <p:cNvSpPr>
            <a:spLocks noGrp="1"/>
          </p:cNvSpPr>
          <p:nvPr>
            <p:ph type="body" sz="quarter" idx="11"/>
          </p:nvPr>
        </p:nvSpPr>
        <p:spPr/>
        <p:txBody>
          <a:bodyPr/>
          <a:lstStyle/>
          <a:p>
            <a:r>
              <a:rPr lang="es-PE" dirty="0" smtClean="0"/>
              <a:t>Gracias.</a:t>
            </a:r>
            <a:endParaRPr lang="es-PE" dirty="0"/>
          </a:p>
        </p:txBody>
      </p:sp>
    </p:spTree>
    <p:extLst>
      <p:ext uri="{BB962C8B-B14F-4D97-AF65-F5344CB8AC3E}">
        <p14:creationId xmlns:p14="http://schemas.microsoft.com/office/powerpoint/2010/main" val="2978077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1C4C184-2607-1447-8B18-DA7C4868437A}"/>
              </a:ext>
            </a:extLst>
          </p:cNvPr>
          <p:cNvSpPr>
            <a:spLocks noGrp="1"/>
          </p:cNvSpPr>
          <p:nvPr>
            <p:ph type="body" sz="quarter" idx="12"/>
          </p:nvPr>
        </p:nvSpPr>
        <p:spPr>
          <a:xfrm>
            <a:off x="817234" y="1370143"/>
            <a:ext cx="2873417" cy="771525"/>
          </a:xfrm>
        </p:spPr>
        <p:txBody>
          <a:bodyPr/>
          <a:lstStyle/>
          <a:p>
            <a:r>
              <a:rPr lang="es-PE" dirty="0" smtClean="0"/>
              <a:t>Agenda.</a:t>
            </a:r>
            <a:endParaRPr lang="es-PE" dirty="0"/>
          </a:p>
        </p:txBody>
      </p:sp>
      <p:sp>
        <p:nvSpPr>
          <p:cNvPr id="3" name="Marcador de texto 2">
            <a:extLst>
              <a:ext uri="{FF2B5EF4-FFF2-40B4-BE49-F238E27FC236}">
                <a16:creationId xmlns:a16="http://schemas.microsoft.com/office/drawing/2014/main" id="{659D9CD3-8B70-D849-A92C-88C60E2635A4}"/>
              </a:ext>
            </a:extLst>
          </p:cNvPr>
          <p:cNvSpPr>
            <a:spLocks noGrp="1"/>
          </p:cNvSpPr>
          <p:nvPr>
            <p:ph type="body" sz="quarter" idx="16"/>
          </p:nvPr>
        </p:nvSpPr>
        <p:spPr>
          <a:xfrm>
            <a:off x="5636361" y="1338579"/>
            <a:ext cx="3590766" cy="466366"/>
          </a:xfrm>
        </p:spPr>
        <p:txBody>
          <a:bodyPr/>
          <a:lstStyle/>
          <a:p>
            <a:r>
              <a:rPr lang="es-PE" sz="2800" dirty="0" smtClean="0"/>
              <a:t>¿Que es SICOF?.</a:t>
            </a:r>
            <a:endParaRPr lang="es-PE" sz="2800" dirty="0"/>
          </a:p>
        </p:txBody>
      </p:sp>
      <p:sp>
        <p:nvSpPr>
          <p:cNvPr id="4" name="Marcador de texto 3">
            <a:extLst>
              <a:ext uri="{FF2B5EF4-FFF2-40B4-BE49-F238E27FC236}">
                <a16:creationId xmlns:a16="http://schemas.microsoft.com/office/drawing/2014/main" id="{187E5874-8333-4A43-A310-595B270BF2A5}"/>
              </a:ext>
            </a:extLst>
          </p:cNvPr>
          <p:cNvSpPr>
            <a:spLocks noGrp="1"/>
          </p:cNvSpPr>
          <p:nvPr>
            <p:ph type="body" sz="quarter" idx="17"/>
          </p:nvPr>
        </p:nvSpPr>
        <p:spPr>
          <a:xfrm>
            <a:off x="5636360" y="1892189"/>
            <a:ext cx="4269640" cy="466366"/>
          </a:xfrm>
        </p:spPr>
        <p:txBody>
          <a:bodyPr/>
          <a:lstStyle/>
          <a:p>
            <a:r>
              <a:rPr lang="es-PE" sz="2800" dirty="0" smtClean="0"/>
              <a:t>Objetivos del SICOF.</a:t>
            </a:r>
            <a:endParaRPr lang="es-PE" sz="2800" dirty="0"/>
          </a:p>
        </p:txBody>
      </p:sp>
      <p:sp>
        <p:nvSpPr>
          <p:cNvPr id="5" name="Marcador de texto 4">
            <a:extLst>
              <a:ext uri="{FF2B5EF4-FFF2-40B4-BE49-F238E27FC236}">
                <a16:creationId xmlns:a16="http://schemas.microsoft.com/office/drawing/2014/main" id="{6FD64784-23C6-224C-986A-1A8B0F896180}"/>
              </a:ext>
            </a:extLst>
          </p:cNvPr>
          <p:cNvSpPr>
            <a:spLocks noGrp="1"/>
          </p:cNvSpPr>
          <p:nvPr>
            <p:ph type="body" sz="quarter" idx="19"/>
          </p:nvPr>
        </p:nvSpPr>
        <p:spPr>
          <a:xfrm>
            <a:off x="5636361" y="2999409"/>
            <a:ext cx="3590766" cy="466366"/>
          </a:xfrm>
        </p:spPr>
        <p:txBody>
          <a:bodyPr/>
          <a:lstStyle/>
          <a:p>
            <a:r>
              <a:rPr lang="es-PE" sz="2800" dirty="0" smtClean="0"/>
              <a:t>Conceptos básicos.</a:t>
            </a:r>
          </a:p>
          <a:p>
            <a:pPr marL="971550" lvl="1" indent="-285750"/>
            <a:endParaRPr lang="es-PE" sz="1200" dirty="0">
              <a:solidFill>
                <a:srgbClr val="BED600"/>
              </a:solidFill>
            </a:endParaRPr>
          </a:p>
        </p:txBody>
      </p:sp>
      <p:sp>
        <p:nvSpPr>
          <p:cNvPr id="11" name="Marcador de texto 10">
            <a:extLst>
              <a:ext uri="{FF2B5EF4-FFF2-40B4-BE49-F238E27FC236}">
                <a16:creationId xmlns:a16="http://schemas.microsoft.com/office/drawing/2014/main" id="{6743B549-2F24-9F4D-BEDD-711F5FD1B569}"/>
              </a:ext>
            </a:extLst>
          </p:cNvPr>
          <p:cNvSpPr>
            <a:spLocks noGrp="1"/>
          </p:cNvSpPr>
          <p:nvPr>
            <p:ph type="body" sz="quarter" idx="25"/>
          </p:nvPr>
        </p:nvSpPr>
        <p:spPr/>
        <p:txBody>
          <a:bodyPr/>
          <a:lstStyle/>
          <a:p>
            <a:r>
              <a:rPr lang="es-PE" sz="2800" dirty="0"/>
              <a:t>1.</a:t>
            </a:r>
          </a:p>
        </p:txBody>
      </p:sp>
      <p:sp>
        <p:nvSpPr>
          <p:cNvPr id="12" name="Marcador de texto 11">
            <a:extLst>
              <a:ext uri="{FF2B5EF4-FFF2-40B4-BE49-F238E27FC236}">
                <a16:creationId xmlns:a16="http://schemas.microsoft.com/office/drawing/2014/main" id="{BF09BDDB-B1E1-C541-A1D5-5A24F4A4E9EF}"/>
              </a:ext>
            </a:extLst>
          </p:cNvPr>
          <p:cNvSpPr>
            <a:spLocks noGrp="1"/>
          </p:cNvSpPr>
          <p:nvPr>
            <p:ph type="body" sz="quarter" idx="26"/>
          </p:nvPr>
        </p:nvSpPr>
        <p:spPr>
          <a:xfrm>
            <a:off x="5271333" y="1892189"/>
            <a:ext cx="310436" cy="466366"/>
          </a:xfrm>
        </p:spPr>
        <p:txBody>
          <a:bodyPr/>
          <a:lstStyle/>
          <a:p>
            <a:r>
              <a:rPr lang="es-PE" sz="2800" dirty="0"/>
              <a:t>2.</a:t>
            </a:r>
          </a:p>
        </p:txBody>
      </p:sp>
      <p:sp>
        <p:nvSpPr>
          <p:cNvPr id="13" name="Marcador de texto 12">
            <a:extLst>
              <a:ext uri="{FF2B5EF4-FFF2-40B4-BE49-F238E27FC236}">
                <a16:creationId xmlns:a16="http://schemas.microsoft.com/office/drawing/2014/main" id="{3E35CF39-B4FA-7C4B-9868-5B79822515DE}"/>
              </a:ext>
            </a:extLst>
          </p:cNvPr>
          <p:cNvSpPr>
            <a:spLocks noGrp="1"/>
          </p:cNvSpPr>
          <p:nvPr>
            <p:ph type="body" sz="quarter" idx="27"/>
          </p:nvPr>
        </p:nvSpPr>
        <p:spPr/>
        <p:txBody>
          <a:bodyPr/>
          <a:lstStyle/>
          <a:p>
            <a:r>
              <a:rPr lang="es-PE" sz="2800" dirty="0"/>
              <a:t>3</a:t>
            </a:r>
            <a:r>
              <a:rPr lang="es-PE" dirty="0"/>
              <a:t>.</a:t>
            </a:r>
          </a:p>
        </p:txBody>
      </p:sp>
      <p:sp>
        <p:nvSpPr>
          <p:cNvPr id="14" name="Marcador de texto 13">
            <a:extLst>
              <a:ext uri="{FF2B5EF4-FFF2-40B4-BE49-F238E27FC236}">
                <a16:creationId xmlns:a16="http://schemas.microsoft.com/office/drawing/2014/main" id="{936A49F8-510D-CF44-A43F-4B4B08D39E27}"/>
              </a:ext>
            </a:extLst>
          </p:cNvPr>
          <p:cNvSpPr>
            <a:spLocks noGrp="1"/>
          </p:cNvSpPr>
          <p:nvPr>
            <p:ph type="body" sz="quarter" idx="28"/>
          </p:nvPr>
        </p:nvSpPr>
        <p:spPr/>
        <p:txBody>
          <a:bodyPr/>
          <a:lstStyle/>
          <a:p>
            <a:r>
              <a:rPr lang="es-PE" sz="2800" dirty="0"/>
              <a:t>4.</a:t>
            </a:r>
          </a:p>
        </p:txBody>
      </p:sp>
      <p:sp>
        <p:nvSpPr>
          <p:cNvPr id="38" name="Marcador de texto 37">
            <a:extLst>
              <a:ext uri="{FF2B5EF4-FFF2-40B4-BE49-F238E27FC236}">
                <a16:creationId xmlns:a16="http://schemas.microsoft.com/office/drawing/2014/main" id="{A6158A46-347D-1343-A860-B2311CF5FB7C}"/>
              </a:ext>
            </a:extLst>
          </p:cNvPr>
          <p:cNvSpPr>
            <a:spLocks noGrp="1"/>
          </p:cNvSpPr>
          <p:nvPr>
            <p:ph type="body" sz="quarter" idx="52"/>
          </p:nvPr>
        </p:nvSpPr>
        <p:spPr>
          <a:xfrm>
            <a:off x="5643349" y="2445799"/>
            <a:ext cx="3375960" cy="466366"/>
          </a:xfrm>
        </p:spPr>
        <p:txBody>
          <a:bodyPr/>
          <a:lstStyle/>
          <a:p>
            <a:r>
              <a:rPr lang="es-PE" sz="2800" dirty="0" smtClean="0"/>
              <a:t>Etapas del SICOF.</a:t>
            </a:r>
            <a:endParaRPr lang="es-PE" sz="2800" dirty="0"/>
          </a:p>
        </p:txBody>
      </p:sp>
      <p:sp>
        <p:nvSpPr>
          <p:cNvPr id="15" name="Marcador de texto 3">
            <a:extLst>
              <a:ext uri="{FF2B5EF4-FFF2-40B4-BE49-F238E27FC236}">
                <a16:creationId xmlns:a16="http://schemas.microsoft.com/office/drawing/2014/main" id="{BE7CA99F-0E88-4445-B3C6-15F4FFE145A5}"/>
              </a:ext>
            </a:extLst>
          </p:cNvPr>
          <p:cNvSpPr>
            <a:spLocks noGrp="1"/>
          </p:cNvSpPr>
          <p:nvPr>
            <p:ph type="body" sz="quarter" idx="53"/>
          </p:nvPr>
        </p:nvSpPr>
        <p:spPr>
          <a:xfrm>
            <a:off x="463022" y="481297"/>
            <a:ext cx="2030796" cy="225285"/>
          </a:xfrm>
        </p:spPr>
        <p:txBody>
          <a:bodyPr/>
          <a:lstStyle/>
          <a:p>
            <a:r>
              <a:rPr lang="es-PE" dirty="0" smtClean="0"/>
              <a:t>Capacitación SICOF 2023</a:t>
            </a:r>
            <a:endParaRPr lang="es-PE" dirty="0"/>
          </a:p>
        </p:txBody>
      </p:sp>
      <p:sp>
        <p:nvSpPr>
          <p:cNvPr id="16" name="Marcador de texto 4">
            <a:extLst>
              <a:ext uri="{FF2B5EF4-FFF2-40B4-BE49-F238E27FC236}">
                <a16:creationId xmlns:a16="http://schemas.microsoft.com/office/drawing/2014/main" id="{6FD64784-23C6-224C-986A-1A8B0F896180}"/>
              </a:ext>
            </a:extLst>
          </p:cNvPr>
          <p:cNvSpPr>
            <a:spLocks noGrp="1"/>
          </p:cNvSpPr>
          <p:nvPr>
            <p:ph type="body" sz="quarter" idx="19"/>
          </p:nvPr>
        </p:nvSpPr>
        <p:spPr>
          <a:xfrm>
            <a:off x="5643349" y="3655429"/>
            <a:ext cx="3590766" cy="466366"/>
          </a:xfrm>
        </p:spPr>
        <p:txBody>
          <a:bodyPr/>
          <a:lstStyle/>
          <a:p>
            <a:r>
              <a:rPr lang="es-PE" sz="2800" dirty="0" smtClean="0"/>
              <a:t>Responsabilidades de los proveedores y/o contratistas. </a:t>
            </a:r>
          </a:p>
          <a:p>
            <a:pPr marL="971550" lvl="1" indent="-285750"/>
            <a:endParaRPr lang="es-PE" sz="1200" dirty="0">
              <a:solidFill>
                <a:srgbClr val="BED600"/>
              </a:solidFill>
            </a:endParaRPr>
          </a:p>
        </p:txBody>
      </p:sp>
      <p:sp>
        <p:nvSpPr>
          <p:cNvPr id="17" name="Marcador de texto 13">
            <a:extLst>
              <a:ext uri="{FF2B5EF4-FFF2-40B4-BE49-F238E27FC236}">
                <a16:creationId xmlns:a16="http://schemas.microsoft.com/office/drawing/2014/main" id="{936A49F8-510D-CF44-A43F-4B4B08D39E27}"/>
              </a:ext>
            </a:extLst>
          </p:cNvPr>
          <p:cNvSpPr>
            <a:spLocks noGrp="1"/>
          </p:cNvSpPr>
          <p:nvPr>
            <p:ph type="body" sz="quarter" idx="28"/>
          </p:nvPr>
        </p:nvSpPr>
        <p:spPr>
          <a:xfrm>
            <a:off x="5265411" y="3568185"/>
            <a:ext cx="313540" cy="466366"/>
          </a:xfrm>
        </p:spPr>
        <p:txBody>
          <a:bodyPr/>
          <a:lstStyle/>
          <a:p>
            <a:r>
              <a:rPr lang="es-PE" sz="2800" dirty="0"/>
              <a:t>5</a:t>
            </a:r>
            <a:r>
              <a:rPr lang="es-PE" sz="2800" dirty="0" smtClean="0"/>
              <a:t>.</a:t>
            </a:r>
            <a:endParaRPr lang="es-PE" sz="2800" dirty="0"/>
          </a:p>
        </p:txBody>
      </p:sp>
    </p:spTree>
    <p:extLst>
      <p:ext uri="{BB962C8B-B14F-4D97-AF65-F5344CB8AC3E}">
        <p14:creationId xmlns:p14="http://schemas.microsoft.com/office/powerpoint/2010/main" val="3338849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Marcador de texto 1">
            <a:extLst>
              <a:ext uri="{FF2B5EF4-FFF2-40B4-BE49-F238E27FC236}">
                <a16:creationId xmlns:a16="http://schemas.microsoft.com/office/drawing/2014/main" id="{A9709C51-B8C7-0741-B690-F51BC719EE49}"/>
              </a:ext>
            </a:extLst>
          </p:cNvPr>
          <p:cNvSpPr>
            <a:spLocks noGrp="1"/>
          </p:cNvSpPr>
          <p:nvPr>
            <p:ph type="body" sz="quarter" idx="12"/>
          </p:nvPr>
        </p:nvSpPr>
        <p:spPr>
          <a:xfrm>
            <a:off x="1280439" y="895163"/>
            <a:ext cx="10117873" cy="540952"/>
          </a:xfrm>
        </p:spPr>
        <p:txBody>
          <a:bodyPr/>
          <a:lstStyle/>
          <a:p>
            <a:pPr algn="ctr"/>
            <a:r>
              <a:rPr lang="es-PE" dirty="0" smtClean="0"/>
              <a:t>Subsistema de administración del riesgo de corrupción, opacidad y fraude(SICOF).</a:t>
            </a:r>
            <a:endParaRPr lang="es-PE" dirty="0"/>
          </a:p>
        </p:txBody>
      </p:sp>
      <p:sp>
        <p:nvSpPr>
          <p:cNvPr id="23" name="Marcador de texto 3">
            <a:extLst>
              <a:ext uri="{FF2B5EF4-FFF2-40B4-BE49-F238E27FC236}">
                <a16:creationId xmlns:a16="http://schemas.microsoft.com/office/drawing/2014/main" id="{BE7CA99F-0E88-4445-B3C6-15F4FFE145A5}"/>
              </a:ext>
            </a:extLst>
          </p:cNvPr>
          <p:cNvSpPr>
            <a:spLocks noGrp="1"/>
          </p:cNvSpPr>
          <p:nvPr>
            <p:ph type="body" sz="quarter" idx="53"/>
          </p:nvPr>
        </p:nvSpPr>
        <p:spPr>
          <a:xfrm>
            <a:off x="463022" y="481297"/>
            <a:ext cx="2030796" cy="225285"/>
          </a:xfrm>
        </p:spPr>
        <p:txBody>
          <a:bodyPr/>
          <a:lstStyle/>
          <a:p>
            <a:r>
              <a:rPr lang="es-PE" dirty="0" smtClean="0"/>
              <a:t>Capacitación SICOF 2023</a:t>
            </a:r>
            <a:endParaRPr lang="es-PE" dirty="0"/>
          </a:p>
        </p:txBody>
      </p:sp>
      <p:sp>
        <p:nvSpPr>
          <p:cNvPr id="24" name="Marcador de texto 5">
            <a:extLst>
              <a:ext uri="{FF2B5EF4-FFF2-40B4-BE49-F238E27FC236}">
                <a16:creationId xmlns:a16="http://schemas.microsoft.com/office/drawing/2014/main" id="{77098E8B-AA71-AA47-8F92-99D7096817F2}"/>
              </a:ext>
            </a:extLst>
          </p:cNvPr>
          <p:cNvSpPr>
            <a:spLocks noGrp="1"/>
          </p:cNvSpPr>
          <p:nvPr>
            <p:ph type="body" sz="quarter" idx="4294967295"/>
          </p:nvPr>
        </p:nvSpPr>
        <p:spPr>
          <a:xfrm>
            <a:off x="587711" y="2668973"/>
            <a:ext cx="5636009" cy="3103408"/>
          </a:xfrm>
          <a:prstGeom prst="rect">
            <a:avLst/>
          </a:prstGeom>
        </p:spPr>
        <p:txBody>
          <a:bodyPr/>
          <a:lstStyle/>
          <a:p>
            <a:pPr marL="0" indent="0" algn="just">
              <a:buNone/>
            </a:pPr>
            <a:r>
              <a:rPr lang="es-419" sz="1800" dirty="0">
                <a:solidFill>
                  <a:srgbClr val="3D3935"/>
                </a:solidFill>
              </a:rPr>
              <a:t>Conjunto de políticas, principios, normas, procedimientos y mecanismos de verificación y evaluación establecidos por el máximo órgano social u órgano </a:t>
            </a:r>
            <a:r>
              <a:rPr lang="es-419" sz="1800" dirty="0" smtClean="0">
                <a:solidFill>
                  <a:srgbClr val="3D3935"/>
                </a:solidFill>
              </a:rPr>
              <a:t>equivalente. </a:t>
            </a:r>
          </a:p>
          <a:p>
            <a:pPr marL="0" indent="0" algn="just">
              <a:buNone/>
            </a:pPr>
            <a:r>
              <a:rPr lang="es-419" sz="1800" dirty="0" smtClean="0">
                <a:solidFill>
                  <a:srgbClr val="3D3935"/>
                </a:solidFill>
              </a:rPr>
              <a:t>Este sistema tiene como objetivo prevenir , controlar y mitigar riesgos relacionados con opacidad, corrupción y fraude, para así brindar seguridad a los diferentes grupos de interés que interactúan  con la entidad y el sistema de salud en Colombia</a:t>
            </a:r>
            <a:r>
              <a:rPr lang="es-419" sz="1800" dirty="0">
                <a:solidFill>
                  <a:srgbClr val="3D3935"/>
                </a:solidFill>
              </a:rPr>
              <a:t>.</a:t>
            </a:r>
            <a:endParaRPr lang="es-419" sz="1800" dirty="0" smtClean="0">
              <a:solidFill>
                <a:srgbClr val="3D3935"/>
              </a:solidFill>
            </a:endParaRP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9248" y="2382992"/>
            <a:ext cx="5286375" cy="3648075"/>
          </a:xfrm>
          <a:prstGeom prst="rect">
            <a:avLst/>
          </a:prstGeom>
        </p:spPr>
      </p:pic>
    </p:spTree>
    <p:extLst>
      <p:ext uri="{BB962C8B-B14F-4D97-AF65-F5344CB8AC3E}">
        <p14:creationId xmlns:p14="http://schemas.microsoft.com/office/powerpoint/2010/main" val="647051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texto 2">
            <a:extLst>
              <a:ext uri="{FF2B5EF4-FFF2-40B4-BE49-F238E27FC236}">
                <a16:creationId xmlns:a16="http://schemas.microsoft.com/office/drawing/2014/main" id="{84F16ACA-7C2E-D744-89E3-9ADCA500BFFF}"/>
              </a:ext>
            </a:extLst>
          </p:cNvPr>
          <p:cNvSpPr>
            <a:spLocks noGrp="1"/>
          </p:cNvSpPr>
          <p:nvPr>
            <p:ph type="body" sz="quarter" idx="4294967295"/>
          </p:nvPr>
        </p:nvSpPr>
        <p:spPr>
          <a:xfrm>
            <a:off x="4175524" y="749630"/>
            <a:ext cx="4605986" cy="626918"/>
          </a:xfrm>
          <a:prstGeom prst="rect">
            <a:avLst/>
          </a:prstGeom>
        </p:spPr>
        <p:txBody>
          <a:bodyPr/>
          <a:lstStyle/>
          <a:p>
            <a:pPr marL="0" indent="0">
              <a:buNone/>
            </a:pPr>
            <a:r>
              <a:rPr lang="es-PE" sz="3500" dirty="0" smtClean="0">
                <a:solidFill>
                  <a:srgbClr val="BED600"/>
                </a:solidFill>
              </a:rPr>
              <a:t>Objetivos del SICOF. </a:t>
            </a:r>
            <a:endParaRPr lang="es-PE" sz="3500" dirty="0">
              <a:solidFill>
                <a:srgbClr val="BED600"/>
              </a:solidFill>
            </a:endParaRPr>
          </a:p>
        </p:txBody>
      </p:sp>
      <p:sp>
        <p:nvSpPr>
          <p:cNvPr id="11" name="Marcador de texto 3">
            <a:extLst>
              <a:ext uri="{FF2B5EF4-FFF2-40B4-BE49-F238E27FC236}">
                <a16:creationId xmlns:a16="http://schemas.microsoft.com/office/drawing/2014/main" id="{BE7CA99F-0E88-4445-B3C6-15F4FFE145A5}"/>
              </a:ext>
            </a:extLst>
          </p:cNvPr>
          <p:cNvSpPr>
            <a:spLocks noGrp="1"/>
          </p:cNvSpPr>
          <p:nvPr>
            <p:ph type="body" sz="quarter" idx="53"/>
          </p:nvPr>
        </p:nvSpPr>
        <p:spPr>
          <a:xfrm>
            <a:off x="463022" y="481297"/>
            <a:ext cx="2030796" cy="225285"/>
          </a:xfrm>
        </p:spPr>
        <p:txBody>
          <a:bodyPr/>
          <a:lstStyle/>
          <a:p>
            <a:r>
              <a:rPr lang="es-PE" dirty="0" smtClean="0"/>
              <a:t>Capacitación SICOF 2023</a:t>
            </a:r>
            <a:endParaRPr lang="es-PE" dirty="0"/>
          </a:p>
        </p:txBody>
      </p:sp>
      <p:sp>
        <p:nvSpPr>
          <p:cNvPr id="4" name="Rectángulo 3"/>
          <p:cNvSpPr/>
          <p:nvPr/>
        </p:nvSpPr>
        <p:spPr>
          <a:xfrm>
            <a:off x="931859" y="1856096"/>
            <a:ext cx="3747369" cy="43809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O"/>
          </a:p>
        </p:txBody>
      </p:sp>
      <p:sp>
        <p:nvSpPr>
          <p:cNvPr id="5" name="CuadroTexto 4"/>
          <p:cNvSpPr txBox="1"/>
          <p:nvPr/>
        </p:nvSpPr>
        <p:spPr>
          <a:xfrm>
            <a:off x="931860" y="2046513"/>
            <a:ext cx="3612430" cy="4524315"/>
          </a:xfrm>
          <a:prstGeom prst="rect">
            <a:avLst/>
          </a:prstGeom>
          <a:noFill/>
        </p:spPr>
        <p:txBody>
          <a:bodyPr wrap="square" rtlCol="0">
            <a:spAutoFit/>
          </a:bodyPr>
          <a:lstStyle/>
          <a:p>
            <a:pPr algn="just"/>
            <a:r>
              <a:rPr lang="es-419" dirty="0">
                <a:solidFill>
                  <a:schemeClr val="bg1"/>
                </a:solidFill>
              </a:rPr>
              <a:t>Mejorar la </a:t>
            </a:r>
            <a:r>
              <a:rPr lang="es-419" b="1" dirty="0">
                <a:solidFill>
                  <a:schemeClr val="bg1"/>
                </a:solidFill>
              </a:rPr>
              <a:t>eficiencia y eficacia </a:t>
            </a:r>
            <a:r>
              <a:rPr lang="es-419" dirty="0">
                <a:solidFill>
                  <a:schemeClr val="bg1"/>
                </a:solidFill>
              </a:rPr>
              <a:t>en las operaciones de las entidades sometidas a inspección y vigilancia evitando situaciones de Corrupción, Opacidad y Fraude. Para el efecto, se entiende por eficacia la capacidad de alcanzar las metas y/o resultados propuestos; y por eficiencia la capacidad de producir el máximo de resultados con el mínimo de recursos, energía y tiempo.</a:t>
            </a:r>
            <a:endParaRPr lang="es-PE" dirty="0">
              <a:solidFill>
                <a:schemeClr val="bg1"/>
              </a:solidFill>
            </a:endParaRPr>
          </a:p>
          <a:p>
            <a:endParaRPr lang="es-CO" dirty="0">
              <a:solidFill>
                <a:schemeClr val="bg1"/>
              </a:solidFill>
            </a:endParaRPr>
          </a:p>
        </p:txBody>
      </p:sp>
      <p:sp>
        <p:nvSpPr>
          <p:cNvPr id="12" name="Rectángulo 11"/>
          <p:cNvSpPr/>
          <p:nvPr/>
        </p:nvSpPr>
        <p:spPr>
          <a:xfrm>
            <a:off x="4959926" y="3399052"/>
            <a:ext cx="2978727" cy="283797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O"/>
          </a:p>
        </p:txBody>
      </p:sp>
      <p:sp>
        <p:nvSpPr>
          <p:cNvPr id="13" name="CuadroTexto 12"/>
          <p:cNvSpPr txBox="1"/>
          <p:nvPr/>
        </p:nvSpPr>
        <p:spPr>
          <a:xfrm>
            <a:off x="5209164" y="3683306"/>
            <a:ext cx="2601049" cy="2585323"/>
          </a:xfrm>
          <a:prstGeom prst="rect">
            <a:avLst/>
          </a:prstGeom>
          <a:noFill/>
        </p:spPr>
        <p:txBody>
          <a:bodyPr wrap="square" rtlCol="0">
            <a:spAutoFit/>
          </a:bodyPr>
          <a:lstStyle/>
          <a:p>
            <a:pPr algn="just"/>
            <a:r>
              <a:rPr lang="es-419" b="1" dirty="0">
                <a:solidFill>
                  <a:schemeClr val="bg1"/>
                </a:solidFill>
              </a:rPr>
              <a:t>Prevenir y mitigar </a:t>
            </a:r>
            <a:r>
              <a:rPr lang="es-419" dirty="0">
                <a:solidFill>
                  <a:schemeClr val="bg1"/>
                </a:solidFill>
              </a:rPr>
              <a:t>la ocurrencia de actos de Corrupción, Opacidad y Fraudes, originados tanto al interior como al exterior de las organizaciones.</a:t>
            </a:r>
            <a:endParaRPr lang="es-PE" dirty="0">
              <a:solidFill>
                <a:schemeClr val="bg1"/>
              </a:solidFill>
            </a:endParaRPr>
          </a:p>
          <a:p>
            <a:endParaRPr lang="es-CO" dirty="0"/>
          </a:p>
        </p:txBody>
      </p:sp>
      <p:sp>
        <p:nvSpPr>
          <p:cNvPr id="15" name="Rectángulo 14"/>
          <p:cNvSpPr/>
          <p:nvPr/>
        </p:nvSpPr>
        <p:spPr>
          <a:xfrm>
            <a:off x="8354290" y="4590544"/>
            <a:ext cx="2978728" cy="1646483"/>
          </a:xfrm>
          <a:prstGeom prst="rect">
            <a:avLst/>
          </a:prstGeom>
          <a:solidFill>
            <a:srgbClr val="FF6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6" name="CuadroTexto 15"/>
          <p:cNvSpPr txBox="1"/>
          <p:nvPr/>
        </p:nvSpPr>
        <p:spPr>
          <a:xfrm>
            <a:off x="8811489" y="4951297"/>
            <a:ext cx="2396837" cy="1200329"/>
          </a:xfrm>
          <a:prstGeom prst="rect">
            <a:avLst/>
          </a:prstGeom>
          <a:noFill/>
        </p:spPr>
        <p:txBody>
          <a:bodyPr wrap="square" rtlCol="0">
            <a:spAutoFit/>
          </a:bodyPr>
          <a:lstStyle/>
          <a:p>
            <a:pPr algn="just"/>
            <a:r>
              <a:rPr lang="es-419" dirty="0">
                <a:solidFill>
                  <a:schemeClr val="bg1"/>
                </a:solidFill>
              </a:rPr>
              <a:t>Realizar una </a:t>
            </a:r>
            <a:r>
              <a:rPr lang="es-419" b="1" dirty="0">
                <a:solidFill>
                  <a:schemeClr val="bg1"/>
                </a:solidFill>
              </a:rPr>
              <a:t>gestión adecuada de los Riesgos.</a:t>
            </a:r>
            <a:endParaRPr lang="es-PE" b="1" dirty="0">
              <a:solidFill>
                <a:schemeClr val="bg1"/>
              </a:solidFill>
            </a:endParaRPr>
          </a:p>
          <a:p>
            <a:endParaRPr lang="es-CO" dirty="0">
              <a:solidFill>
                <a:schemeClr val="bg1"/>
              </a:solidFill>
            </a:endParaRPr>
          </a:p>
        </p:txBody>
      </p:sp>
      <p:sp>
        <p:nvSpPr>
          <p:cNvPr id="19" name="CuadroTexto 18"/>
          <p:cNvSpPr txBox="1"/>
          <p:nvPr/>
        </p:nvSpPr>
        <p:spPr>
          <a:xfrm>
            <a:off x="2348345" y="1260685"/>
            <a:ext cx="779460" cy="523220"/>
          </a:xfrm>
          <a:prstGeom prst="rect">
            <a:avLst/>
          </a:prstGeom>
          <a:noFill/>
        </p:spPr>
        <p:txBody>
          <a:bodyPr wrap="square" rtlCol="0">
            <a:spAutoFit/>
          </a:bodyPr>
          <a:lstStyle/>
          <a:p>
            <a:r>
              <a:rPr lang="es-ES" sz="2800" b="1" dirty="0" smtClean="0">
                <a:solidFill>
                  <a:srgbClr val="BED600"/>
                </a:solidFill>
              </a:rPr>
              <a:t>1.</a:t>
            </a:r>
            <a:endParaRPr lang="es-CO" sz="2800" b="1" dirty="0">
              <a:solidFill>
                <a:srgbClr val="00B0CA"/>
              </a:solidFill>
            </a:endParaRPr>
          </a:p>
        </p:txBody>
      </p:sp>
      <p:sp>
        <p:nvSpPr>
          <p:cNvPr id="20" name="CuadroTexto 19"/>
          <p:cNvSpPr txBox="1"/>
          <p:nvPr/>
        </p:nvSpPr>
        <p:spPr>
          <a:xfrm>
            <a:off x="6334847" y="2844230"/>
            <a:ext cx="481589" cy="523220"/>
          </a:xfrm>
          <a:prstGeom prst="rect">
            <a:avLst/>
          </a:prstGeom>
          <a:noFill/>
        </p:spPr>
        <p:txBody>
          <a:bodyPr wrap="square" rtlCol="0">
            <a:spAutoFit/>
          </a:bodyPr>
          <a:lstStyle/>
          <a:p>
            <a:r>
              <a:rPr lang="es-ES" sz="2800" b="1" dirty="0">
                <a:solidFill>
                  <a:srgbClr val="BED600"/>
                </a:solidFill>
              </a:rPr>
              <a:t>2</a:t>
            </a:r>
            <a:r>
              <a:rPr lang="es-ES" sz="2800" b="1" dirty="0" smtClean="0">
                <a:solidFill>
                  <a:srgbClr val="BED600"/>
                </a:solidFill>
              </a:rPr>
              <a:t>.</a:t>
            </a:r>
            <a:endParaRPr lang="es-CO" sz="2800" b="1" dirty="0">
              <a:solidFill>
                <a:srgbClr val="00B0CA"/>
              </a:solidFill>
            </a:endParaRPr>
          </a:p>
        </p:txBody>
      </p:sp>
      <p:sp>
        <p:nvSpPr>
          <p:cNvPr id="21" name="CuadroTexto 20"/>
          <p:cNvSpPr txBox="1"/>
          <p:nvPr/>
        </p:nvSpPr>
        <p:spPr>
          <a:xfrm>
            <a:off x="9769112" y="4046561"/>
            <a:ext cx="481589" cy="523220"/>
          </a:xfrm>
          <a:prstGeom prst="rect">
            <a:avLst/>
          </a:prstGeom>
          <a:noFill/>
        </p:spPr>
        <p:txBody>
          <a:bodyPr wrap="square" rtlCol="0">
            <a:spAutoFit/>
          </a:bodyPr>
          <a:lstStyle/>
          <a:p>
            <a:r>
              <a:rPr lang="es-ES" sz="2800" b="1" dirty="0" smtClean="0">
                <a:solidFill>
                  <a:srgbClr val="BED600"/>
                </a:solidFill>
              </a:rPr>
              <a:t>3.</a:t>
            </a:r>
            <a:endParaRPr lang="es-CO" sz="2800" b="1" dirty="0">
              <a:solidFill>
                <a:srgbClr val="00B0CA"/>
              </a:solidFill>
            </a:endParaRPr>
          </a:p>
        </p:txBody>
      </p:sp>
    </p:spTree>
    <p:extLst>
      <p:ext uri="{BB962C8B-B14F-4D97-AF65-F5344CB8AC3E}">
        <p14:creationId xmlns:p14="http://schemas.microsoft.com/office/powerpoint/2010/main" val="1287036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texto 6">
            <a:extLst>
              <a:ext uri="{FF2B5EF4-FFF2-40B4-BE49-F238E27FC236}">
                <a16:creationId xmlns:a16="http://schemas.microsoft.com/office/drawing/2014/main" id="{9F58FFCA-685E-6E4C-A259-1D4BB900A6E6}"/>
              </a:ext>
            </a:extLst>
          </p:cNvPr>
          <p:cNvSpPr>
            <a:spLocks noGrp="1"/>
          </p:cNvSpPr>
          <p:nvPr>
            <p:ph type="body" sz="quarter" idx="54"/>
          </p:nvPr>
        </p:nvSpPr>
        <p:spPr>
          <a:xfrm>
            <a:off x="4035150" y="793716"/>
            <a:ext cx="4092044" cy="280200"/>
          </a:xfrm>
        </p:spPr>
        <p:txBody>
          <a:bodyPr/>
          <a:lstStyle/>
          <a:p>
            <a:r>
              <a:rPr lang="es-PE" sz="3500" b="0" dirty="0">
                <a:solidFill>
                  <a:srgbClr val="BED600"/>
                </a:solidFill>
              </a:rPr>
              <a:t>Etapas del SICOF</a:t>
            </a:r>
          </a:p>
        </p:txBody>
      </p:sp>
      <p:graphicFrame>
        <p:nvGraphicFramePr>
          <p:cNvPr id="8" name="Marcador de contenido 9">
            <a:extLst>
              <a:ext uri="{FF2B5EF4-FFF2-40B4-BE49-F238E27FC236}">
                <a16:creationId xmlns:a16="http://schemas.microsoft.com/office/drawing/2014/main" id="{649CA158-2D63-F647-AF07-DB49577F9665}"/>
              </a:ext>
            </a:extLst>
          </p:cNvPr>
          <p:cNvGraphicFramePr>
            <a:graphicFrameLocks noGrp="1"/>
          </p:cNvGraphicFramePr>
          <p:nvPr>
            <p:ph sz="quarter" idx="20"/>
            <p:extLst>
              <p:ext uri="{D42A27DB-BD31-4B8C-83A1-F6EECF244321}">
                <p14:modId xmlns:p14="http://schemas.microsoft.com/office/powerpoint/2010/main" val="796255329"/>
              </p:ext>
            </p:extLst>
          </p:nvPr>
        </p:nvGraphicFramePr>
        <p:xfrm>
          <a:off x="749624" y="1312209"/>
          <a:ext cx="10648324" cy="5465400"/>
        </p:xfrm>
        <a:graphic>
          <a:graphicData uri="http://schemas.openxmlformats.org/drawingml/2006/table">
            <a:tbl>
              <a:tblPr firstRow="1" bandRow="1">
                <a:tableStyleId>{5C22544A-7EE6-4342-B048-85BDC9FD1C3A}</a:tableStyleId>
              </a:tblPr>
              <a:tblGrid>
                <a:gridCol w="2662081">
                  <a:extLst>
                    <a:ext uri="{9D8B030D-6E8A-4147-A177-3AD203B41FA5}">
                      <a16:colId xmlns:a16="http://schemas.microsoft.com/office/drawing/2014/main" val="1592756160"/>
                    </a:ext>
                  </a:extLst>
                </a:gridCol>
                <a:gridCol w="2764056">
                  <a:extLst>
                    <a:ext uri="{9D8B030D-6E8A-4147-A177-3AD203B41FA5}">
                      <a16:colId xmlns:a16="http://schemas.microsoft.com/office/drawing/2014/main" val="505108415"/>
                    </a:ext>
                  </a:extLst>
                </a:gridCol>
                <a:gridCol w="2560106">
                  <a:extLst>
                    <a:ext uri="{9D8B030D-6E8A-4147-A177-3AD203B41FA5}">
                      <a16:colId xmlns:a16="http://schemas.microsoft.com/office/drawing/2014/main" val="1236776154"/>
                    </a:ext>
                  </a:extLst>
                </a:gridCol>
                <a:gridCol w="2662081">
                  <a:extLst>
                    <a:ext uri="{9D8B030D-6E8A-4147-A177-3AD203B41FA5}">
                      <a16:colId xmlns:a16="http://schemas.microsoft.com/office/drawing/2014/main" val="2894843207"/>
                    </a:ext>
                  </a:extLst>
                </a:gridCol>
              </a:tblGrid>
              <a:tr h="46855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PE" sz="2000" b="0" i="0" u="none" strike="noStrike" kern="1200" cap="none" spc="0" normalizeH="0" baseline="0" noProof="0" dirty="0" smtClean="0">
                          <a:ln>
                            <a:noFill/>
                          </a:ln>
                          <a:solidFill>
                            <a:srgbClr val="BED600"/>
                          </a:solidFill>
                          <a:effectLst/>
                          <a:uLnTx/>
                          <a:uFillTx/>
                          <a:latin typeface="+mn-lt"/>
                          <a:ea typeface="+mn-ea"/>
                          <a:cs typeface="+mn-cs"/>
                        </a:rPr>
                        <a:t>Identificación</a:t>
                      </a:r>
                      <a:endParaRPr kumimoji="0" lang="es-PE" sz="1800" b="0" i="0" u="none" strike="noStrike" kern="1200" cap="none" spc="0" normalizeH="0" baseline="0" noProof="0" dirty="0" smtClean="0">
                        <a:ln>
                          <a:noFill/>
                        </a:ln>
                        <a:solidFill>
                          <a:srgbClr val="BED600"/>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PE" sz="1800" b="1" i="0" u="none" strike="noStrike" kern="1200" cap="none" spc="0" normalizeH="0" baseline="0" noProof="0" dirty="0">
                        <a:ln>
                          <a:noFill/>
                        </a:ln>
                        <a:solidFill>
                          <a:srgbClr val="00B0CA"/>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dirty="0" smtClean="0">
                          <a:ln>
                            <a:noFill/>
                          </a:ln>
                          <a:solidFill>
                            <a:srgbClr val="3D3935"/>
                          </a:solidFill>
                          <a:effectLst/>
                          <a:uLnTx/>
                          <a:uFillTx/>
                          <a:latin typeface="+mn-lt"/>
                          <a:ea typeface="+mn-ea"/>
                          <a:cs typeface="+mn-cs"/>
                        </a:rPr>
                        <a:t>Proceso por el que se identifican los riesgos internos y externos que pueden tener un impacto negativo sobre los objetivos de la organización. Los responsables de identificar los riesgos será el dueño del proceso según la metodología establecida por el área de riesgos y cumplimiento.</a:t>
                      </a:r>
                      <a:endParaRPr lang="es-PE" sz="1800" dirty="0">
                        <a:solidFill>
                          <a:srgbClr val="3D3935"/>
                        </a:solidFill>
                      </a:endParaRPr>
                    </a:p>
                  </a:txBody>
                  <a:tcPr marL="144000" marR="72000" marT="216000" marB="0">
                    <a:lnL w="9525" cap="flat" cmpd="sng" algn="ctr">
                      <a:solidFill>
                        <a:schemeClr val="accent2"/>
                      </a:solidFill>
                      <a:prstDash val="solid"/>
                      <a:round/>
                      <a:headEnd type="none" w="med" len="med"/>
                      <a:tailEnd type="none" w="med" len="med"/>
                    </a:lnL>
                    <a:lnR w="9525" cap="flat" cmpd="sng" algn="ctr">
                      <a:solidFill>
                        <a:schemeClr val="accent2"/>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2000" b="0" i="0" u="none" strike="noStrike" kern="1200" cap="none" spc="0" normalizeH="0" baseline="0" noProof="0" dirty="0" smtClean="0">
                          <a:ln>
                            <a:noFill/>
                          </a:ln>
                          <a:solidFill>
                            <a:srgbClr val="BED600"/>
                          </a:solidFill>
                          <a:effectLst/>
                          <a:uLnTx/>
                          <a:uFillTx/>
                          <a:latin typeface="+mn-lt"/>
                          <a:ea typeface="+mn-ea"/>
                          <a:cs typeface="+mn-cs"/>
                        </a:rPr>
                        <a:t>Análisis y evaluación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PE" sz="1200" b="1" i="0" u="none" strike="noStrike" kern="1200" cap="none" spc="0" normalizeH="0" baseline="0" noProof="0" dirty="0" smtClean="0">
                        <a:ln>
                          <a:noFill/>
                        </a:ln>
                        <a:solidFill>
                          <a:srgbClr val="00B0CA"/>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PE" sz="900" b="1" i="0" u="none" strike="noStrike" kern="1200" cap="none" spc="0" normalizeH="0" baseline="0" noProof="0" dirty="0">
                        <a:ln>
                          <a:noFill/>
                        </a:ln>
                        <a:solidFill>
                          <a:srgbClr val="00B0CA"/>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dirty="0" smtClean="0">
                          <a:ln>
                            <a:noFill/>
                          </a:ln>
                          <a:solidFill>
                            <a:srgbClr val="3D3935"/>
                          </a:solidFill>
                          <a:effectLst/>
                          <a:uLnTx/>
                          <a:uFillTx/>
                          <a:latin typeface="+mn-lt"/>
                          <a:ea typeface="+mn-ea"/>
                          <a:cs typeface="+mn-cs"/>
                        </a:rPr>
                        <a:t>Proceso por el que se evalúa el riesgo de una organización, actividad, área, producto o servicio; mediante técnicas cuantitativas y cualitativas</a:t>
                      </a:r>
                      <a:r>
                        <a:rPr kumimoji="0" lang="es-PE" sz="1800" b="0" i="0" u="none" strike="noStrike" kern="1200" cap="none" spc="0" normalizeH="0" baseline="0" noProof="0" dirty="0" smtClean="0">
                          <a:ln>
                            <a:noFill/>
                          </a:ln>
                          <a:solidFill>
                            <a:srgbClr val="3D3935"/>
                          </a:solidFill>
                          <a:effectLst/>
                          <a:uLnTx/>
                          <a:uFillTx/>
                          <a:latin typeface="+mn-lt"/>
                          <a:ea typeface="+mn-ea"/>
                          <a:cs typeface="+mn-cs"/>
                        </a:rPr>
                        <a:t>.</a:t>
                      </a:r>
                      <a:endParaRPr lang="es-PE" sz="1800" dirty="0">
                        <a:solidFill>
                          <a:srgbClr val="3D3935"/>
                        </a:solidFill>
                      </a:endParaRPr>
                    </a:p>
                  </a:txBody>
                  <a:tcPr marL="144000" marR="72000" marT="216000" marB="0">
                    <a:lnL w="9525" cap="flat" cmpd="sng" algn="ctr">
                      <a:solidFill>
                        <a:schemeClr val="accent2"/>
                      </a:solidFill>
                      <a:prstDash val="solid"/>
                      <a:round/>
                      <a:headEnd type="none" w="med" len="med"/>
                      <a:tailEnd type="none" w="med" len="med"/>
                    </a:lnL>
                    <a:lnR w="9525" cap="flat" cmpd="sng" algn="ctr">
                      <a:solidFill>
                        <a:schemeClr val="accent2"/>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PE" sz="2000" b="0" i="0" u="none" strike="noStrike" kern="1200" cap="none" spc="0" normalizeH="0" baseline="0" noProof="0" dirty="0" smtClean="0">
                          <a:ln>
                            <a:noFill/>
                          </a:ln>
                          <a:solidFill>
                            <a:srgbClr val="BED600"/>
                          </a:solidFill>
                          <a:effectLst/>
                          <a:uLnTx/>
                          <a:uFillTx/>
                          <a:latin typeface="+mn-lt"/>
                          <a:ea typeface="+mn-ea"/>
                          <a:cs typeface="+mn-cs"/>
                        </a:rPr>
                        <a:t>Tratamiento</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PE" sz="1200" b="1" i="0" u="none" strike="noStrike" kern="1200" cap="none" spc="0" normalizeH="0" baseline="0" noProof="0" dirty="0" smtClean="0">
                        <a:ln>
                          <a:noFill/>
                        </a:ln>
                        <a:solidFill>
                          <a:srgbClr val="00B0CA"/>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PE" sz="1200" b="1" i="0" u="none" strike="noStrike" kern="1200" cap="none" spc="0" normalizeH="0" baseline="0" noProof="0" dirty="0" smtClean="0">
                        <a:ln>
                          <a:noFill/>
                        </a:ln>
                        <a:solidFill>
                          <a:srgbClr val="00B0CA"/>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PE" sz="1200" b="1" i="0" u="none" strike="noStrike" kern="1200" cap="none" spc="0" normalizeH="0" baseline="0" noProof="0" dirty="0" smtClean="0">
                        <a:ln>
                          <a:noFill/>
                        </a:ln>
                        <a:solidFill>
                          <a:srgbClr val="00B0CA"/>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dirty="0" smtClean="0">
                          <a:ln>
                            <a:noFill/>
                          </a:ln>
                          <a:solidFill>
                            <a:srgbClr val="3D3935"/>
                          </a:solidFill>
                          <a:effectLst/>
                          <a:uLnTx/>
                          <a:uFillTx/>
                          <a:latin typeface="+mn-lt"/>
                          <a:ea typeface="+mn-ea"/>
                          <a:cs typeface="+mn-cs"/>
                        </a:rPr>
                        <a:t>Proceso por el que se opta por aceptar el riesgo, disminuir la probabilidad de ocurrencia, disminuir el impacto, transferirlo total o parcialmente, aprovechar, o una combinación de las medidas anteriores, de acuerdo al nivel de tolerancia al riesgo.</a:t>
                      </a:r>
                      <a:endParaRPr lang="es-PE" sz="1800" dirty="0">
                        <a:solidFill>
                          <a:srgbClr val="3D3935"/>
                        </a:solidFill>
                      </a:endParaRPr>
                    </a:p>
                  </a:txBody>
                  <a:tcPr marL="144000" marR="72000" marT="216000" marB="0">
                    <a:lnL w="9525" cap="flat" cmpd="sng" algn="ctr">
                      <a:solidFill>
                        <a:schemeClr val="accent2"/>
                      </a:solidFill>
                      <a:prstDash val="solid"/>
                      <a:round/>
                      <a:headEnd type="none" w="med" len="med"/>
                      <a:tailEnd type="none" w="med" len="med"/>
                    </a:lnL>
                    <a:lnR w="9525" cap="flat" cmpd="sng" algn="ctr">
                      <a:solidFill>
                        <a:schemeClr val="accent2"/>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PE" sz="2000" b="0" i="0" u="none" strike="noStrike" kern="1200" cap="none" spc="0" normalizeH="0" baseline="0" noProof="0" dirty="0" smtClean="0">
                          <a:ln>
                            <a:noFill/>
                          </a:ln>
                          <a:solidFill>
                            <a:srgbClr val="BED600"/>
                          </a:solidFill>
                          <a:effectLst/>
                          <a:uLnTx/>
                          <a:uFillTx/>
                          <a:latin typeface="+mn-lt"/>
                          <a:ea typeface="+mn-ea"/>
                          <a:cs typeface="+mn-cs"/>
                        </a:rPr>
                        <a:t>Monitoreo y reporte</a:t>
                      </a:r>
                      <a:endParaRPr kumimoji="0" lang="es-PE" sz="2000" b="0" i="0" u="none" strike="noStrike" kern="1200" cap="none" spc="0" normalizeH="0" baseline="0" noProof="0" dirty="0">
                        <a:ln>
                          <a:noFill/>
                        </a:ln>
                        <a:solidFill>
                          <a:srgbClr val="BED600"/>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PE" sz="1200" b="1" i="0" u="none" strike="noStrike" kern="1200" cap="none" spc="0" normalizeH="0" baseline="0" noProof="0" dirty="0" smtClean="0">
                        <a:ln>
                          <a:noFill/>
                        </a:ln>
                        <a:solidFill>
                          <a:srgbClr val="00B0CA"/>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200" b="1" i="0" u="none" strike="noStrike" kern="1200" cap="none" spc="0" normalizeH="0" baseline="0" noProof="0" dirty="0" smtClean="0">
                          <a:ln>
                            <a:noFill/>
                          </a:ln>
                          <a:solidFill>
                            <a:srgbClr val="00B0CA"/>
                          </a:solidFill>
                          <a:effectLst/>
                          <a:uLnTx/>
                          <a:uFillTx/>
                          <a:latin typeface="+mn-lt"/>
                          <a:ea typeface="+mn-ea"/>
                          <a:cs typeface="+mn-cs"/>
                        </a:rPr>
                        <a:t> </a:t>
                      </a:r>
                      <a:endParaRPr kumimoji="0" lang="es-PE" sz="1200" b="1" i="0" u="none" strike="noStrike" kern="1200" cap="none" spc="0" normalizeH="0" baseline="0" noProof="0" dirty="0">
                        <a:ln>
                          <a:noFill/>
                        </a:ln>
                        <a:solidFill>
                          <a:srgbClr val="00B0CA"/>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dirty="0" smtClean="0">
                          <a:ln>
                            <a:noFill/>
                          </a:ln>
                          <a:solidFill>
                            <a:srgbClr val="3D3935"/>
                          </a:solidFill>
                          <a:effectLst/>
                          <a:uLnTx/>
                          <a:uFillTx/>
                          <a:latin typeface="+mn-lt"/>
                          <a:ea typeface="+mn-ea"/>
                          <a:cs typeface="+mn-cs"/>
                        </a:rPr>
                        <a:t>Se asegura la implementación de los planes de acción. Se reportan los status de los riesgos a nivel gerencial.</a:t>
                      </a:r>
                      <a:endParaRPr lang="es-PE" sz="1800" dirty="0">
                        <a:solidFill>
                          <a:srgbClr val="3D3935"/>
                        </a:solidFill>
                      </a:endParaRPr>
                    </a:p>
                  </a:txBody>
                  <a:tcPr marL="144000" marR="72000" marT="216000" marB="0">
                    <a:lnL w="9525" cap="flat" cmpd="sng" algn="ctr">
                      <a:solidFill>
                        <a:schemeClr val="accent2"/>
                      </a:solidFill>
                      <a:prstDash val="solid"/>
                      <a:round/>
                      <a:headEnd type="none" w="med" len="med"/>
                      <a:tailEnd type="none" w="med" len="med"/>
                    </a:lnL>
                    <a:lnR w="9525" cap="flat" cmpd="sng" algn="ctr">
                      <a:solidFill>
                        <a:schemeClr val="accent2"/>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2826089"/>
                  </a:ext>
                </a:extLst>
              </a:tr>
              <a:tr h="484939">
                <a:tc gridSpan="4">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PE" sz="2400" dirty="0"/>
                    </a:p>
                  </a:txBody>
                  <a:tcPr marL="144000" marT="144000">
                    <a:lnL w="9525" cap="flat" cmpd="sng" algn="ctr">
                      <a:solidFill>
                        <a:schemeClr val="accent2"/>
                      </a:solidFill>
                      <a:prstDash val="solid"/>
                      <a:round/>
                      <a:headEnd type="none" w="med" len="med"/>
                      <a:tailEnd type="none" w="med" len="med"/>
                    </a:lnL>
                    <a:lnR w="9525" cap="flat" cmpd="sng" algn="ctr">
                      <a:solidFill>
                        <a:schemeClr val="accent2"/>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00B0CA"/>
                    </a:solidFill>
                  </a:tcPr>
                </a:tc>
                <a:tc hMerge="1">
                  <a:txBody>
                    <a:bodyPr/>
                    <a:lstStyle/>
                    <a:p>
                      <a:endParaRPr lang="es-PE"/>
                    </a:p>
                  </a:txBody>
                  <a:tcPr/>
                </a:tc>
                <a:tc hMerge="1">
                  <a:txBody>
                    <a:bodyPr/>
                    <a:lstStyle/>
                    <a:p>
                      <a:endParaRPr lang="es-CO"/>
                    </a:p>
                  </a:txBody>
                  <a:tcPr/>
                </a:tc>
                <a:tc hMerge="1">
                  <a:txBody>
                    <a:bodyPr/>
                    <a:lstStyle/>
                    <a:p>
                      <a:endParaRPr lang="es-PE" dirty="0"/>
                    </a:p>
                  </a:txBody>
                  <a:tcPr/>
                </a:tc>
                <a:extLst>
                  <a:ext uri="{0D108BD9-81ED-4DB2-BD59-A6C34878D82A}">
                    <a16:rowId xmlns:a16="http://schemas.microsoft.com/office/drawing/2014/main" val="2580620439"/>
                  </a:ext>
                </a:extLst>
              </a:tr>
            </a:tbl>
          </a:graphicData>
        </a:graphic>
      </p:graphicFrame>
      <p:sp>
        <p:nvSpPr>
          <p:cNvPr id="11" name="Marcador de texto 3">
            <a:extLst>
              <a:ext uri="{FF2B5EF4-FFF2-40B4-BE49-F238E27FC236}">
                <a16:creationId xmlns:a16="http://schemas.microsoft.com/office/drawing/2014/main" id="{BE7CA99F-0E88-4445-B3C6-15F4FFE145A5}"/>
              </a:ext>
            </a:extLst>
          </p:cNvPr>
          <p:cNvSpPr>
            <a:spLocks noGrp="1"/>
          </p:cNvSpPr>
          <p:nvPr>
            <p:ph type="body" sz="quarter" idx="53"/>
          </p:nvPr>
        </p:nvSpPr>
        <p:spPr>
          <a:xfrm>
            <a:off x="463022" y="481297"/>
            <a:ext cx="2030796" cy="225285"/>
          </a:xfrm>
        </p:spPr>
        <p:txBody>
          <a:bodyPr/>
          <a:lstStyle/>
          <a:p>
            <a:r>
              <a:rPr lang="es-PE" dirty="0" smtClean="0"/>
              <a:t>Capacitación SICOF 2023</a:t>
            </a:r>
            <a:endParaRPr lang="es-PE" dirty="0"/>
          </a:p>
        </p:txBody>
      </p:sp>
    </p:spTree>
    <p:extLst>
      <p:ext uri="{BB962C8B-B14F-4D97-AF65-F5344CB8AC3E}">
        <p14:creationId xmlns:p14="http://schemas.microsoft.com/office/powerpoint/2010/main" val="3884393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0BF5071-5A43-914A-8854-EFBC1FA287A6}"/>
              </a:ext>
            </a:extLst>
          </p:cNvPr>
          <p:cNvSpPr>
            <a:spLocks noGrp="1"/>
          </p:cNvSpPr>
          <p:nvPr>
            <p:ph type="body" sz="quarter" idx="10"/>
          </p:nvPr>
        </p:nvSpPr>
        <p:spPr/>
        <p:txBody>
          <a:bodyPr/>
          <a:lstStyle/>
          <a:p>
            <a:r>
              <a:rPr lang="es-PE" dirty="0" smtClean="0"/>
              <a:t>Colombia, 2023</a:t>
            </a:r>
            <a:endParaRPr lang="es-PE" dirty="0"/>
          </a:p>
        </p:txBody>
      </p:sp>
      <p:sp>
        <p:nvSpPr>
          <p:cNvPr id="3" name="Marcador de texto 2">
            <a:extLst>
              <a:ext uri="{FF2B5EF4-FFF2-40B4-BE49-F238E27FC236}">
                <a16:creationId xmlns:a16="http://schemas.microsoft.com/office/drawing/2014/main" id="{6416BE8D-38AF-C643-9060-52CC763CF993}"/>
              </a:ext>
            </a:extLst>
          </p:cNvPr>
          <p:cNvSpPr>
            <a:spLocks noGrp="1"/>
          </p:cNvSpPr>
          <p:nvPr>
            <p:ph type="body" sz="quarter" idx="11"/>
          </p:nvPr>
        </p:nvSpPr>
        <p:spPr/>
        <p:txBody>
          <a:bodyPr/>
          <a:lstStyle/>
          <a:p>
            <a:r>
              <a:rPr lang="es-PE" dirty="0" smtClean="0"/>
              <a:t>Conceptos básicos </a:t>
            </a:r>
            <a:endParaRPr lang="es-PE" dirty="0"/>
          </a:p>
        </p:txBody>
      </p:sp>
    </p:spTree>
    <p:extLst>
      <p:ext uri="{BB962C8B-B14F-4D97-AF65-F5344CB8AC3E}">
        <p14:creationId xmlns:p14="http://schemas.microsoft.com/office/powerpoint/2010/main" val="2092863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463022" y="950747"/>
            <a:ext cx="11338972" cy="5724644"/>
          </a:xfrm>
          <a:prstGeom prst="rect">
            <a:avLst/>
          </a:prstGeom>
          <a:noFill/>
        </p:spPr>
        <p:txBody>
          <a:bodyPr wrap="square" rtlCol="0">
            <a:spAutoFit/>
          </a:bodyPr>
          <a:lstStyle/>
          <a:p>
            <a:pPr algn="just"/>
            <a:r>
              <a:rPr lang="es-CO" b="1" dirty="0" smtClean="0">
                <a:solidFill>
                  <a:srgbClr val="BED600"/>
                </a:solidFill>
              </a:rPr>
              <a:t>Riesgo</a:t>
            </a:r>
            <a:r>
              <a:rPr lang="es-CO" b="1" dirty="0" smtClean="0">
                <a:solidFill>
                  <a:srgbClr val="BED600"/>
                </a:solidFill>
              </a:rPr>
              <a:t>:</a:t>
            </a:r>
          </a:p>
          <a:p>
            <a:pPr algn="just"/>
            <a:r>
              <a:rPr lang="es-CO" sz="1600" dirty="0">
                <a:solidFill>
                  <a:srgbClr val="3D3935"/>
                </a:solidFill>
              </a:rPr>
              <a:t>Cualquier evento, amenaza, acto u omisión que en algún momento pueda comprometer el logro de los objetivos de la entidad.</a:t>
            </a:r>
          </a:p>
          <a:p>
            <a:pPr algn="just"/>
            <a:endParaRPr lang="pt-BR" sz="1600" dirty="0" smtClean="0"/>
          </a:p>
          <a:p>
            <a:pPr algn="just"/>
            <a:r>
              <a:rPr lang="es-CO" b="1" dirty="0" smtClean="0">
                <a:solidFill>
                  <a:srgbClr val="BED600"/>
                </a:solidFill>
              </a:rPr>
              <a:t>Corrupción: </a:t>
            </a:r>
            <a:r>
              <a:rPr lang="es-419" sz="1600" dirty="0">
                <a:solidFill>
                  <a:srgbClr val="3D3935"/>
                </a:solidFill>
              </a:rPr>
              <a:t>Obtención de un beneficio particular por acción u omisión, uso indebido de una posición o poder, o de los recursos o de la información.</a:t>
            </a:r>
            <a:endParaRPr lang="es-PE" sz="1600" dirty="0">
              <a:solidFill>
                <a:srgbClr val="3D3935"/>
              </a:solidFill>
            </a:endParaRPr>
          </a:p>
          <a:p>
            <a:pPr algn="just"/>
            <a:endParaRPr lang="es-CO" sz="1600" dirty="0"/>
          </a:p>
          <a:p>
            <a:pPr algn="just"/>
            <a:r>
              <a:rPr lang="es-CO" b="1" dirty="0" smtClean="0">
                <a:solidFill>
                  <a:srgbClr val="BED600"/>
                </a:solidFill>
              </a:rPr>
              <a:t>Opacidad</a:t>
            </a:r>
            <a:r>
              <a:rPr lang="es-CO" b="1" dirty="0">
                <a:solidFill>
                  <a:srgbClr val="BED600"/>
                </a:solidFill>
              </a:rPr>
              <a:t>:</a:t>
            </a:r>
            <a:r>
              <a:rPr lang="es-CO" b="1" dirty="0" smtClean="0">
                <a:solidFill>
                  <a:srgbClr val="BED600"/>
                </a:solidFill>
              </a:rPr>
              <a:t> </a:t>
            </a:r>
            <a:r>
              <a:rPr lang="es-CO" sz="1600" dirty="0">
                <a:solidFill>
                  <a:srgbClr val="3D3935"/>
                </a:solidFill>
              </a:rPr>
              <a:t>Es la falta de claridad o transparencia de las operaciones y transacciones realizadas con el fin de ocultar una actividad </a:t>
            </a:r>
            <a:r>
              <a:rPr lang="es-CO" sz="1600" dirty="0" smtClean="0">
                <a:solidFill>
                  <a:srgbClr val="3D3935"/>
                </a:solidFill>
              </a:rPr>
              <a:t>fraudulenta.</a:t>
            </a:r>
          </a:p>
          <a:p>
            <a:pPr algn="just"/>
            <a:r>
              <a:rPr lang="es-CO" sz="1600" dirty="0" smtClean="0">
                <a:solidFill>
                  <a:srgbClr val="3D3935"/>
                </a:solidFill>
              </a:rPr>
              <a:t>La </a:t>
            </a:r>
            <a:r>
              <a:rPr lang="es-CO" sz="1600" dirty="0">
                <a:solidFill>
                  <a:srgbClr val="3D3935"/>
                </a:solidFill>
              </a:rPr>
              <a:t>omisión de transacciones y la tergiversación de registros para ocultar actividades indebidas o que no indiquen correctamente la naturaleza de una transacción registrada, son algunos de los ejemplos de este tipo de </a:t>
            </a:r>
            <a:r>
              <a:rPr lang="es-CO" sz="1600" dirty="0" smtClean="0">
                <a:solidFill>
                  <a:srgbClr val="3D3935"/>
                </a:solidFill>
              </a:rPr>
              <a:t>situaciones.</a:t>
            </a:r>
          </a:p>
          <a:p>
            <a:pPr algn="just"/>
            <a:endParaRPr lang="es-CO" sz="1600" dirty="0" smtClean="0"/>
          </a:p>
          <a:p>
            <a:pPr algn="just"/>
            <a:r>
              <a:rPr lang="es-CO" b="1" dirty="0" smtClean="0">
                <a:solidFill>
                  <a:srgbClr val="BED600"/>
                </a:solidFill>
              </a:rPr>
              <a:t>Fraude: </a:t>
            </a:r>
            <a:r>
              <a:rPr lang="es-CO" sz="1600" dirty="0">
                <a:solidFill>
                  <a:srgbClr val="3D3935"/>
                </a:solidFill>
              </a:rPr>
              <a:t>Es cualquier acto ilegal caracterizado por un engaño, que no requiere la aplicación de una amenaza, violencia o de fuerza física, con el fin de apropiarse de dinero, bienes o servicios</a:t>
            </a:r>
            <a:r>
              <a:rPr lang="es-CO" sz="1600" dirty="0" smtClean="0">
                <a:solidFill>
                  <a:srgbClr val="3D3935"/>
                </a:solidFill>
              </a:rPr>
              <a:t>.</a:t>
            </a:r>
          </a:p>
          <a:p>
            <a:pPr algn="just"/>
            <a:endParaRPr lang="es-CO" sz="1600" b="1" dirty="0">
              <a:solidFill>
                <a:srgbClr val="BED600"/>
              </a:solidFill>
            </a:endParaRPr>
          </a:p>
          <a:p>
            <a:pPr lvl="0" algn="just"/>
            <a:r>
              <a:rPr lang="es-CO" b="1" dirty="0">
                <a:solidFill>
                  <a:srgbClr val="BED600"/>
                </a:solidFill>
              </a:rPr>
              <a:t>Fraude </a:t>
            </a:r>
            <a:r>
              <a:rPr lang="es-CO" b="1" dirty="0" smtClean="0">
                <a:solidFill>
                  <a:srgbClr val="BED600"/>
                </a:solidFill>
              </a:rPr>
              <a:t>externo:</a:t>
            </a:r>
            <a:r>
              <a:rPr lang="es-CO" b="1" dirty="0" smtClean="0">
                <a:solidFill>
                  <a:srgbClr val="3D3935"/>
                </a:solidFill>
              </a:rPr>
              <a:t> </a:t>
            </a:r>
            <a:r>
              <a:rPr lang="es-CO" sz="1600" dirty="0">
                <a:solidFill>
                  <a:srgbClr val="3D3935"/>
                </a:solidFill>
              </a:rPr>
              <a:t>Es el acto realizado por una persona externa a la entidad, que buscan defraudar, apropiarse indebidamente de activos de la </a:t>
            </a:r>
            <a:r>
              <a:rPr lang="es-CO" sz="1600" dirty="0" smtClean="0">
                <a:solidFill>
                  <a:srgbClr val="3D3935"/>
                </a:solidFill>
              </a:rPr>
              <a:t>entidad.</a:t>
            </a:r>
          </a:p>
          <a:p>
            <a:pPr lvl="0" algn="just"/>
            <a:endParaRPr lang="es-CO" sz="1600" dirty="0" smtClean="0">
              <a:solidFill>
                <a:srgbClr val="3D3935"/>
              </a:solidFill>
            </a:endParaRPr>
          </a:p>
          <a:p>
            <a:pPr lvl="0" algn="just"/>
            <a:r>
              <a:rPr lang="es-CO" b="1" dirty="0">
                <a:solidFill>
                  <a:srgbClr val="BED600"/>
                </a:solidFill>
              </a:rPr>
              <a:t>Fraude interno: </a:t>
            </a:r>
            <a:r>
              <a:rPr lang="es-CO" sz="1600" dirty="0" smtClean="0">
                <a:solidFill>
                  <a:srgbClr val="3D3935"/>
                </a:solidFill>
              </a:rPr>
              <a:t>Es </a:t>
            </a:r>
            <a:r>
              <a:rPr lang="es-CO" sz="1600" dirty="0">
                <a:solidFill>
                  <a:srgbClr val="3D3935"/>
                </a:solidFill>
              </a:rPr>
              <a:t>aquel acto que de forma intencional busca la apropiación indebida de activos. Estos son realizados por un empleado de la entidad</a:t>
            </a:r>
            <a:r>
              <a:rPr lang="es-CO" sz="1600" dirty="0" smtClean="0">
                <a:solidFill>
                  <a:srgbClr val="3D3935"/>
                </a:solidFill>
              </a:rPr>
              <a:t>.</a:t>
            </a:r>
            <a:endParaRPr lang="es-CO" sz="1600" dirty="0">
              <a:solidFill>
                <a:srgbClr val="3D3935"/>
              </a:solidFill>
            </a:endParaRPr>
          </a:p>
          <a:p>
            <a:pPr algn="just"/>
            <a:endParaRPr lang="es-CO" dirty="0"/>
          </a:p>
        </p:txBody>
      </p:sp>
      <p:sp>
        <p:nvSpPr>
          <p:cNvPr id="9" name="Marcador de texto 3">
            <a:extLst>
              <a:ext uri="{FF2B5EF4-FFF2-40B4-BE49-F238E27FC236}">
                <a16:creationId xmlns:a16="http://schemas.microsoft.com/office/drawing/2014/main" id="{BE7CA99F-0E88-4445-B3C6-15F4FFE145A5}"/>
              </a:ext>
            </a:extLst>
          </p:cNvPr>
          <p:cNvSpPr>
            <a:spLocks noGrp="1"/>
          </p:cNvSpPr>
          <p:nvPr>
            <p:ph type="body" sz="quarter" idx="53"/>
          </p:nvPr>
        </p:nvSpPr>
        <p:spPr>
          <a:xfrm>
            <a:off x="463022" y="481297"/>
            <a:ext cx="2030796" cy="225285"/>
          </a:xfrm>
        </p:spPr>
        <p:txBody>
          <a:bodyPr/>
          <a:lstStyle/>
          <a:p>
            <a:r>
              <a:rPr lang="es-PE" dirty="0" smtClean="0"/>
              <a:t>Capacitación SICOF 2023</a:t>
            </a:r>
            <a:endParaRPr lang="es-PE" dirty="0"/>
          </a:p>
        </p:txBody>
      </p:sp>
      <p:sp>
        <p:nvSpPr>
          <p:cNvPr id="11" name="Marcador de texto 6">
            <a:extLst>
              <a:ext uri="{FF2B5EF4-FFF2-40B4-BE49-F238E27FC236}">
                <a16:creationId xmlns:a16="http://schemas.microsoft.com/office/drawing/2014/main" id="{9F58FFCA-685E-6E4C-A259-1D4BB900A6E6}"/>
              </a:ext>
            </a:extLst>
          </p:cNvPr>
          <p:cNvSpPr>
            <a:spLocks noGrp="1"/>
          </p:cNvSpPr>
          <p:nvPr>
            <p:ph type="body" sz="quarter" idx="54"/>
          </p:nvPr>
        </p:nvSpPr>
        <p:spPr>
          <a:xfrm>
            <a:off x="3972466" y="557347"/>
            <a:ext cx="4257007" cy="393400"/>
          </a:xfrm>
        </p:spPr>
        <p:txBody>
          <a:bodyPr/>
          <a:lstStyle/>
          <a:p>
            <a:r>
              <a:rPr lang="es-PE" sz="3500" b="0" dirty="0" smtClean="0">
                <a:solidFill>
                  <a:srgbClr val="BED600"/>
                </a:solidFill>
              </a:rPr>
              <a:t>Conceptos Básicos</a:t>
            </a:r>
            <a:endParaRPr lang="es-PE" sz="3500" b="0" dirty="0">
              <a:solidFill>
                <a:srgbClr val="BED600"/>
              </a:solidFill>
            </a:endParaRPr>
          </a:p>
        </p:txBody>
      </p:sp>
    </p:spTree>
    <p:extLst>
      <p:ext uri="{BB962C8B-B14F-4D97-AF65-F5344CB8AC3E}">
        <p14:creationId xmlns:p14="http://schemas.microsoft.com/office/powerpoint/2010/main" val="2187060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431483" y="1861729"/>
            <a:ext cx="11338972" cy="3662541"/>
          </a:xfrm>
          <a:prstGeom prst="rect">
            <a:avLst/>
          </a:prstGeom>
          <a:noFill/>
        </p:spPr>
        <p:txBody>
          <a:bodyPr wrap="square" rtlCol="0">
            <a:spAutoFit/>
          </a:bodyPr>
          <a:lstStyle/>
          <a:p>
            <a:pPr algn="just"/>
            <a:r>
              <a:rPr lang="es-CO" b="1" dirty="0" smtClean="0">
                <a:solidFill>
                  <a:srgbClr val="BED600"/>
                </a:solidFill>
              </a:rPr>
              <a:t>Conflictos de interés</a:t>
            </a:r>
            <a:r>
              <a:rPr lang="es-CO" b="1" dirty="0">
                <a:solidFill>
                  <a:srgbClr val="BED600"/>
                </a:solidFill>
              </a:rPr>
              <a:t>:</a:t>
            </a:r>
            <a:r>
              <a:rPr lang="es-CO" b="1" dirty="0" smtClean="0">
                <a:solidFill>
                  <a:srgbClr val="BED600"/>
                </a:solidFill>
              </a:rPr>
              <a:t> </a:t>
            </a:r>
            <a:r>
              <a:rPr lang="es-419" sz="1600" dirty="0" smtClean="0">
                <a:solidFill>
                  <a:srgbClr val="3D3935"/>
                </a:solidFill>
              </a:rPr>
              <a:t>Situación </a:t>
            </a:r>
            <a:r>
              <a:rPr lang="es-419" sz="1600" dirty="0">
                <a:solidFill>
                  <a:srgbClr val="3D3935"/>
                </a:solidFill>
              </a:rPr>
              <a:t>en virtud de la cual una persona (funcionario, contratista o tercero vinculado al sector salud), debido a su actividad se enfrenta a distintas situaciones frente a las cuales podría tener intereses incompatibles, ninguno de los cuales puede ser privilegiado en atención a sus obligaciones legales o contractuales.</a:t>
            </a:r>
            <a:endParaRPr lang="es-PE" sz="1600" dirty="0">
              <a:solidFill>
                <a:srgbClr val="3D3935"/>
              </a:solidFill>
            </a:endParaRPr>
          </a:p>
          <a:p>
            <a:pPr algn="just"/>
            <a:endParaRPr lang="pt-BR" sz="1600" dirty="0" smtClean="0"/>
          </a:p>
          <a:p>
            <a:pPr algn="just"/>
            <a:r>
              <a:rPr lang="es-CO" b="1" dirty="0" smtClean="0">
                <a:solidFill>
                  <a:srgbClr val="BED600"/>
                </a:solidFill>
              </a:rPr>
              <a:t>Soborno</a:t>
            </a:r>
            <a:r>
              <a:rPr lang="es-CO" b="1" dirty="0">
                <a:solidFill>
                  <a:srgbClr val="BED600"/>
                </a:solidFill>
              </a:rPr>
              <a:t>:</a:t>
            </a:r>
            <a:r>
              <a:rPr lang="es-CO" dirty="0" smtClean="0"/>
              <a:t> </a:t>
            </a:r>
            <a:r>
              <a:rPr lang="es-CO" sz="1600" dirty="0">
                <a:solidFill>
                  <a:srgbClr val="3D3935"/>
                </a:solidFill>
              </a:rPr>
              <a:t>Ofrecimiento de dinero u objeto de valor a una persona para conseguir un favor o beneficio personal, o para que no cumpla, con una determinada obligación o </a:t>
            </a:r>
            <a:r>
              <a:rPr lang="es-CO" sz="1600" dirty="0" smtClean="0">
                <a:solidFill>
                  <a:srgbClr val="3D3935"/>
                </a:solidFill>
              </a:rPr>
              <a:t>control.</a:t>
            </a:r>
            <a:endParaRPr lang="es-CO" sz="1600" dirty="0">
              <a:solidFill>
                <a:srgbClr val="3D3935"/>
              </a:solidFill>
            </a:endParaRPr>
          </a:p>
          <a:p>
            <a:pPr algn="just"/>
            <a:endParaRPr lang="es-CO" sz="1600" dirty="0"/>
          </a:p>
          <a:p>
            <a:pPr algn="just"/>
            <a:r>
              <a:rPr lang="es-CO" b="1" dirty="0" smtClean="0">
                <a:solidFill>
                  <a:srgbClr val="BED600"/>
                </a:solidFill>
              </a:rPr>
              <a:t>Activos</a:t>
            </a:r>
            <a:r>
              <a:rPr lang="es-CO" b="1" dirty="0">
                <a:solidFill>
                  <a:srgbClr val="BED600"/>
                </a:solidFill>
              </a:rPr>
              <a:t>:</a:t>
            </a:r>
            <a:r>
              <a:rPr lang="es-CO" b="1" dirty="0" smtClean="0">
                <a:solidFill>
                  <a:srgbClr val="BED600"/>
                </a:solidFill>
              </a:rPr>
              <a:t> </a:t>
            </a:r>
            <a:r>
              <a:rPr lang="es-CO" sz="1600" dirty="0">
                <a:solidFill>
                  <a:srgbClr val="3D3935"/>
                </a:solidFill>
              </a:rPr>
              <a:t>Es el hurto o utilización indebida de los activos de propiedad o bajo custodia o responsabilidad, en forma temporal o permanente, en beneficio propio o de terceros, por parte de sus directivos, colaboradores y/o </a:t>
            </a:r>
            <a:r>
              <a:rPr lang="es-CO" sz="1600" dirty="0" smtClean="0">
                <a:solidFill>
                  <a:srgbClr val="3D3935"/>
                </a:solidFill>
              </a:rPr>
              <a:t>terceros. </a:t>
            </a:r>
          </a:p>
          <a:p>
            <a:pPr algn="just"/>
            <a:endParaRPr lang="es-CO" sz="1600" dirty="0" smtClean="0"/>
          </a:p>
          <a:p>
            <a:pPr algn="just"/>
            <a:r>
              <a:rPr lang="es-CO" b="1" dirty="0" smtClean="0">
                <a:solidFill>
                  <a:srgbClr val="BED600"/>
                </a:solidFill>
              </a:rPr>
              <a:t>Riesgos</a:t>
            </a:r>
            <a:r>
              <a:rPr lang="es-CO" b="1" dirty="0">
                <a:solidFill>
                  <a:srgbClr val="BED600"/>
                </a:solidFill>
              </a:rPr>
              <a:t>:</a:t>
            </a:r>
            <a:r>
              <a:rPr lang="es-CO" b="1" dirty="0" smtClean="0">
                <a:solidFill>
                  <a:srgbClr val="BED600"/>
                </a:solidFill>
              </a:rPr>
              <a:t> </a:t>
            </a:r>
            <a:r>
              <a:rPr lang="es-CO" sz="1600" dirty="0">
                <a:solidFill>
                  <a:srgbClr val="3D3935"/>
                </a:solidFill>
              </a:rPr>
              <a:t>Es un conjunto de actividades coordinadas a nivel de toda la organización para identificar potenciales eventos que le afectarían, y gestionarlos de acuerdo a sus necesidades.</a:t>
            </a:r>
            <a:endParaRPr lang="es-CO" dirty="0">
              <a:solidFill>
                <a:srgbClr val="3D3935"/>
              </a:solidFill>
            </a:endParaRPr>
          </a:p>
        </p:txBody>
      </p:sp>
      <p:sp>
        <p:nvSpPr>
          <p:cNvPr id="9" name="Marcador de texto 3">
            <a:extLst>
              <a:ext uri="{FF2B5EF4-FFF2-40B4-BE49-F238E27FC236}">
                <a16:creationId xmlns:a16="http://schemas.microsoft.com/office/drawing/2014/main" id="{BE7CA99F-0E88-4445-B3C6-15F4FFE145A5}"/>
              </a:ext>
            </a:extLst>
          </p:cNvPr>
          <p:cNvSpPr>
            <a:spLocks noGrp="1"/>
          </p:cNvSpPr>
          <p:nvPr>
            <p:ph type="body" sz="quarter" idx="53"/>
          </p:nvPr>
        </p:nvSpPr>
        <p:spPr>
          <a:xfrm>
            <a:off x="463022" y="481297"/>
            <a:ext cx="2030796" cy="225285"/>
          </a:xfrm>
        </p:spPr>
        <p:txBody>
          <a:bodyPr/>
          <a:lstStyle/>
          <a:p>
            <a:r>
              <a:rPr lang="es-PE" dirty="0" smtClean="0"/>
              <a:t>Capacitación SICOF 2023</a:t>
            </a:r>
            <a:endParaRPr lang="es-PE" dirty="0"/>
          </a:p>
        </p:txBody>
      </p:sp>
      <p:sp>
        <p:nvSpPr>
          <p:cNvPr id="11" name="Marcador de texto 6">
            <a:extLst>
              <a:ext uri="{FF2B5EF4-FFF2-40B4-BE49-F238E27FC236}">
                <a16:creationId xmlns:a16="http://schemas.microsoft.com/office/drawing/2014/main" id="{9F58FFCA-685E-6E4C-A259-1D4BB900A6E6}"/>
              </a:ext>
            </a:extLst>
          </p:cNvPr>
          <p:cNvSpPr>
            <a:spLocks noGrp="1"/>
          </p:cNvSpPr>
          <p:nvPr>
            <p:ph type="body" sz="quarter" idx="54"/>
          </p:nvPr>
        </p:nvSpPr>
        <p:spPr>
          <a:xfrm>
            <a:off x="3972466" y="776914"/>
            <a:ext cx="4257007" cy="393400"/>
          </a:xfrm>
        </p:spPr>
        <p:txBody>
          <a:bodyPr/>
          <a:lstStyle/>
          <a:p>
            <a:r>
              <a:rPr lang="es-PE" sz="3500" b="0" dirty="0" smtClean="0">
                <a:solidFill>
                  <a:srgbClr val="BED600"/>
                </a:solidFill>
              </a:rPr>
              <a:t>Conceptos Básicos</a:t>
            </a:r>
            <a:endParaRPr lang="es-PE" sz="3500" b="0" dirty="0">
              <a:solidFill>
                <a:srgbClr val="BED600"/>
              </a:solidFill>
            </a:endParaRPr>
          </a:p>
        </p:txBody>
      </p:sp>
    </p:spTree>
    <p:extLst>
      <p:ext uri="{BB962C8B-B14F-4D97-AF65-F5344CB8AC3E}">
        <p14:creationId xmlns:p14="http://schemas.microsoft.com/office/powerpoint/2010/main" val="2722586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025769961"/>
              </p:ext>
            </p:extLst>
          </p:nvPr>
        </p:nvGraphicFramePr>
        <p:xfrm>
          <a:off x="1062037" y="447597"/>
          <a:ext cx="10081814" cy="5986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6" name="CuadroTexto 35"/>
          <p:cNvSpPr txBox="1"/>
          <p:nvPr/>
        </p:nvSpPr>
        <p:spPr>
          <a:xfrm>
            <a:off x="757238" y="1714500"/>
            <a:ext cx="1143000" cy="600075"/>
          </a:xfrm>
          <a:prstGeom prst="rect">
            <a:avLst/>
          </a:prstGeom>
          <a:noFill/>
        </p:spPr>
        <p:txBody>
          <a:bodyPr wrap="square" rtlCol="0">
            <a:spAutoFit/>
          </a:bodyPr>
          <a:lstStyle/>
          <a:p>
            <a:endParaRPr lang="en-US" dirty="0"/>
          </a:p>
        </p:txBody>
      </p:sp>
      <p:sp>
        <p:nvSpPr>
          <p:cNvPr id="43" name="CuadroTexto 42"/>
          <p:cNvSpPr txBox="1"/>
          <p:nvPr/>
        </p:nvSpPr>
        <p:spPr>
          <a:xfrm>
            <a:off x="909638" y="1866900"/>
            <a:ext cx="1143000" cy="600075"/>
          </a:xfrm>
          <a:prstGeom prst="rect">
            <a:avLst/>
          </a:prstGeom>
          <a:noFill/>
        </p:spPr>
        <p:txBody>
          <a:bodyPr wrap="square" rtlCol="0">
            <a:spAutoFit/>
          </a:bodyPr>
          <a:lstStyle/>
          <a:p>
            <a:endParaRPr lang="en-US" dirty="0"/>
          </a:p>
        </p:txBody>
      </p:sp>
      <p:sp>
        <p:nvSpPr>
          <p:cNvPr id="55" name="CuadroTexto 54"/>
          <p:cNvSpPr txBox="1"/>
          <p:nvPr/>
        </p:nvSpPr>
        <p:spPr>
          <a:xfrm>
            <a:off x="1062038" y="2019300"/>
            <a:ext cx="1143000" cy="600075"/>
          </a:xfrm>
          <a:prstGeom prst="rect">
            <a:avLst/>
          </a:prstGeom>
          <a:noFill/>
        </p:spPr>
        <p:txBody>
          <a:bodyPr wrap="square" rtlCol="0">
            <a:spAutoFit/>
          </a:bodyPr>
          <a:lstStyle/>
          <a:p>
            <a:endParaRPr lang="en-US" dirty="0"/>
          </a:p>
        </p:txBody>
      </p:sp>
      <p:sp>
        <p:nvSpPr>
          <p:cNvPr id="61" name="CuadroTexto 60"/>
          <p:cNvSpPr txBox="1"/>
          <p:nvPr/>
        </p:nvSpPr>
        <p:spPr>
          <a:xfrm>
            <a:off x="909638" y="3702578"/>
            <a:ext cx="1143000" cy="600075"/>
          </a:xfrm>
          <a:prstGeom prst="rect">
            <a:avLst/>
          </a:prstGeom>
          <a:noFill/>
        </p:spPr>
        <p:txBody>
          <a:bodyPr wrap="square" rtlCol="0">
            <a:spAutoFit/>
          </a:bodyPr>
          <a:lstStyle/>
          <a:p>
            <a:endParaRPr lang="en-US" dirty="0"/>
          </a:p>
        </p:txBody>
      </p:sp>
      <p:sp>
        <p:nvSpPr>
          <p:cNvPr id="77" name="CuadroTexto 76">
            <a:extLst>
              <a:ext uri="{FF2B5EF4-FFF2-40B4-BE49-F238E27FC236}">
                <a16:creationId xmlns:a16="http://schemas.microsoft.com/office/drawing/2014/main" id="{8B6AB307-C765-497E-8A57-1165FCE65654}"/>
              </a:ext>
            </a:extLst>
          </p:cNvPr>
          <p:cNvSpPr txBox="1"/>
          <p:nvPr/>
        </p:nvSpPr>
        <p:spPr>
          <a:xfrm>
            <a:off x="4708751" y="2917748"/>
            <a:ext cx="2788387" cy="1569660"/>
          </a:xfrm>
          <a:prstGeom prst="rect">
            <a:avLst/>
          </a:prstGeom>
          <a:noFill/>
        </p:spPr>
        <p:txBody>
          <a:bodyPr wrap="square" rtlCol="0">
            <a:spAutoFit/>
          </a:bodyPr>
          <a:lstStyle/>
          <a:p>
            <a:pPr algn="ctr"/>
            <a:r>
              <a:rPr lang="es-CO" sz="2400" b="1" dirty="0" smtClean="0">
                <a:solidFill>
                  <a:schemeClr val="bg1">
                    <a:lumMod val="50000"/>
                  </a:schemeClr>
                </a:solidFill>
                <a:latin typeface="Century Gothic" panose="020B0502020202020204" pitchFamily="34" charset="0"/>
              </a:rPr>
              <a:t>Órganos responsables del cumplimiento de  SICOF</a:t>
            </a:r>
            <a:endParaRPr lang="es-CO" sz="2400" b="1" dirty="0">
              <a:solidFill>
                <a:schemeClr val="bg1">
                  <a:lumMod val="50000"/>
                </a:schemeClr>
              </a:solidFill>
              <a:latin typeface="Century Gothic" panose="020B0502020202020204" pitchFamily="34" charset="0"/>
            </a:endParaRPr>
          </a:p>
        </p:txBody>
      </p:sp>
      <p:pic>
        <p:nvPicPr>
          <p:cNvPr id="4" name="Imagen 3"/>
          <p:cNvPicPr>
            <a:picLocks noChangeAspect="1"/>
          </p:cNvPicPr>
          <p:nvPr/>
        </p:nvPicPr>
        <p:blipFill>
          <a:blip r:embed="rId7"/>
          <a:stretch>
            <a:fillRect/>
          </a:stretch>
        </p:blipFill>
        <p:spPr>
          <a:xfrm>
            <a:off x="264894" y="435954"/>
            <a:ext cx="2127688" cy="323116"/>
          </a:xfrm>
          <a:prstGeom prst="rect">
            <a:avLst/>
          </a:prstGeom>
        </p:spPr>
      </p:pic>
    </p:spTree>
    <p:extLst>
      <p:ext uri="{BB962C8B-B14F-4D97-AF65-F5344CB8AC3E}">
        <p14:creationId xmlns:p14="http://schemas.microsoft.com/office/powerpoint/2010/main" val="3241520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AUNA COLORES">
      <a:dk1>
        <a:srgbClr val="000000"/>
      </a:dk1>
      <a:lt1>
        <a:srgbClr val="FFFFFF"/>
      </a:lt1>
      <a:dk2>
        <a:srgbClr val="000000"/>
      </a:dk2>
      <a:lt2>
        <a:srgbClr val="FFFFFF"/>
      </a:lt2>
      <a:accent1>
        <a:srgbClr val="00B0CA"/>
      </a:accent1>
      <a:accent2>
        <a:srgbClr val="BED600"/>
      </a:accent2>
      <a:accent3>
        <a:srgbClr val="3C3834"/>
      </a:accent3>
      <a:accent4>
        <a:srgbClr val="00B0CA"/>
      </a:accent4>
      <a:accent5>
        <a:srgbClr val="BED600"/>
      </a:accent5>
      <a:accent6>
        <a:srgbClr val="3C3834"/>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1446</TotalTime>
  <Words>1121</Words>
  <Application>Microsoft Office PowerPoint</Application>
  <PresentationFormat>Panorámica</PresentationFormat>
  <Paragraphs>140</Paragraphs>
  <Slides>13</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Century Gothic</vt:lpstr>
      <vt:lpstr>Tipo de letra del sistema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Cindy Gomez -Contraloria</cp:lastModifiedBy>
  <cp:revision>151</cp:revision>
  <dcterms:created xsi:type="dcterms:W3CDTF">2020-06-17T15:05:32Z</dcterms:created>
  <dcterms:modified xsi:type="dcterms:W3CDTF">2023-07-14T19:03:07Z</dcterms:modified>
</cp:coreProperties>
</file>